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2793-5925-4999-B139-1D45636DAE6E}" type="datetimeFigureOut">
              <a:rPr lang="ru-RU" smtClean="0"/>
              <a:t>02.10.2008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9B22E-2704-462E-B2BB-7F6F319010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9B22E-2704-462E-B2BB-7F6F319010A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BA2E9-25A5-4F7F-B585-EFE58C98CE53}" type="datetimeFigureOut">
              <a:rPr lang="ru-RU" smtClean="0"/>
              <a:pPr/>
              <a:t>02.10.2008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6FDDE-5B72-499F-A161-5AD193B0E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43;&#1083;&#1072;&#1089;&#1085;&#1099;&#1077;%20&#1074;%20&#1087;&#1088;&#1080;&#1089;&#1090;&#1072;&#1074;&#1082;&#1072;&#1093;%20&#1087;&#1088;&#1077;-%20&#1080;%20&#1087;&#1088;&#1080;-.noteboo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Гласные в приставках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пре- </a:t>
            </a:r>
            <a:r>
              <a:rPr lang="ru-RU" dirty="0" smtClean="0"/>
              <a:t>и при-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Упражнение.</a:t>
            </a:r>
            <a:r>
              <a:rPr lang="ru-RU" dirty="0" smtClean="0"/>
              <a:t> Объяснить значение приставок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Подобрать к данным словам антонимы с приставками пре- и при-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Удаляться</a:t>
            </a:r>
          </a:p>
          <a:p>
            <a:r>
              <a:rPr lang="ru-RU" dirty="0" smtClean="0"/>
              <a:t>Убежать</a:t>
            </a:r>
          </a:p>
          <a:p>
            <a:r>
              <a:rPr lang="ru-RU" dirty="0" smtClean="0"/>
              <a:t>Ускакать</a:t>
            </a:r>
          </a:p>
          <a:p>
            <a:r>
              <a:rPr lang="ru-RU" dirty="0" smtClean="0"/>
              <a:t>Отозвать</a:t>
            </a:r>
          </a:p>
          <a:p>
            <a:r>
              <a:rPr lang="ru-RU" dirty="0" smtClean="0"/>
              <a:t>Убавлять</a:t>
            </a:r>
          </a:p>
          <a:p>
            <a:r>
              <a:rPr lang="ru-RU" dirty="0" smtClean="0"/>
              <a:t>Отлив</a:t>
            </a:r>
          </a:p>
          <a:p>
            <a:r>
              <a:rPr lang="ru-RU" dirty="0" smtClean="0"/>
              <a:t>Отсутствовать</a:t>
            </a:r>
          </a:p>
          <a:p>
            <a:r>
              <a:rPr lang="ru-RU" dirty="0" smtClean="0"/>
              <a:t>Уважать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Различие </a:t>
            </a:r>
            <a:r>
              <a:rPr lang="ru-RU" dirty="0" smtClean="0"/>
              <a:t>пре- и при-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Прибыть (приезжать)</a:t>
            </a:r>
          </a:p>
          <a:p>
            <a:r>
              <a:rPr lang="ru-RU" dirty="0" smtClean="0"/>
              <a:t>Приемник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радио)</a:t>
            </a:r>
          </a:p>
          <a:p>
            <a:r>
              <a:rPr lang="ru-RU" dirty="0" smtClean="0"/>
              <a:t>Призреть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приютить)</a:t>
            </a:r>
          </a:p>
          <a:p>
            <a:r>
              <a:rPr lang="ru-RU" dirty="0" smtClean="0"/>
              <a:t>Приступить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начать)</a:t>
            </a:r>
          </a:p>
          <a:p>
            <a:r>
              <a:rPr lang="ru-RU" dirty="0" smtClean="0"/>
              <a:t>Притворить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закрыть)</a:t>
            </a:r>
          </a:p>
          <a:p>
            <a:r>
              <a:rPr lang="ru-RU" dirty="0" smtClean="0"/>
              <a:t>Придать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добавить)</a:t>
            </a:r>
          </a:p>
          <a:p>
            <a:r>
              <a:rPr lang="ru-RU" dirty="0" smtClean="0"/>
              <a:t>Приходящий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кто приходит)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Пребывать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находиться</a:t>
            </a:r>
          </a:p>
          <a:p>
            <a:r>
              <a:rPr lang="ru-RU" dirty="0" smtClean="0"/>
              <a:t>Преемник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прод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дела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Презирать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не уважать)</a:t>
            </a:r>
          </a:p>
          <a:p>
            <a:r>
              <a:rPr lang="ru-RU" dirty="0" smtClean="0"/>
              <a:t>Преступить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нарушить)</a:t>
            </a:r>
          </a:p>
          <a:p>
            <a:r>
              <a:rPr lang="ru-RU" dirty="0" smtClean="0"/>
              <a:t>Претворить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осуществ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Предать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выдать)</a:t>
            </a:r>
          </a:p>
          <a:p>
            <a:r>
              <a:rPr lang="ru-RU" dirty="0" smtClean="0"/>
              <a:t>Преходящее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времен</a:t>
            </a:r>
          </a:p>
          <a:p>
            <a:r>
              <a:rPr lang="ru-RU" dirty="0" err="1" smtClean="0"/>
              <a:t>ное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Записать и объяснить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Отец призрел сироту.</a:t>
            </a:r>
          </a:p>
          <a:p>
            <a:r>
              <a:rPr lang="ru-RU" dirty="0" smtClean="0"/>
              <a:t>Не презирай совета ничьего. (И.А.Крылов).</a:t>
            </a:r>
          </a:p>
          <a:p>
            <a:r>
              <a:rPr lang="ru-RU" dirty="0" smtClean="0"/>
              <a:t>Не хлопай дверью, притвори ее.</a:t>
            </a:r>
          </a:p>
          <a:p>
            <a:r>
              <a:rPr lang="ru-RU" dirty="0" smtClean="0"/>
              <a:t>Претворить в жизнь свои планы.</a:t>
            </a:r>
          </a:p>
          <a:p>
            <a:r>
              <a:rPr lang="ru-RU" dirty="0" smtClean="0"/>
              <a:t>Поезд прибывает вовремя.</a:t>
            </a:r>
          </a:p>
          <a:p>
            <a:r>
              <a:rPr lang="ru-RU" sz="2800" dirty="0" smtClean="0"/>
              <a:t>Во время пребывания в городе мы ознакомились с его достопримечательностями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erver\Учителя\Климкина Ю.В\Яндекс_Картинки приставки пре- и при-.files\p01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8786874" cy="6214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Климкина\Local Settings\Temporary Internet Files\Content.IE5\M5CRAZEB\MCj042960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5"/>
            <a:ext cx="1463791" cy="2143140"/>
          </a:xfrm>
          <a:prstGeom prst="rect">
            <a:avLst/>
          </a:prstGeom>
          <a:noFill/>
        </p:spPr>
      </p:pic>
      <p:pic>
        <p:nvPicPr>
          <p:cNvPr id="21507" name="Picture 3" descr="C:\Documents and Settings\Климкина\Local Settings\Temporary Internet Files\Content.IE5\M5CRAZEB\MPj043271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0352" y="357166"/>
            <a:ext cx="4803648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3691E-6 L 0.39166 -2.1369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134</Words>
  <Application>Microsoft Office PowerPoint</Application>
  <PresentationFormat>Экран (4:3)</PresentationFormat>
  <Paragraphs>36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Гласные в приставках  пре- и при-</vt:lpstr>
      <vt:lpstr>Слайд 2</vt:lpstr>
      <vt:lpstr>Подобрать к данным словам антонимы с приставками пре- и при-</vt:lpstr>
      <vt:lpstr>Различие пре- и при-</vt:lpstr>
      <vt:lpstr>Записать и объяснить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Гласные в приставках пре- и при-</dc:title>
  <dc:creator>Климкина</dc:creator>
  <cp:lastModifiedBy>Климкина</cp:lastModifiedBy>
  <cp:revision>16</cp:revision>
  <dcterms:created xsi:type="dcterms:W3CDTF">2008-10-01T13:14:22Z</dcterms:created>
  <dcterms:modified xsi:type="dcterms:W3CDTF">2008-10-02T15:28:12Z</dcterms:modified>
</cp:coreProperties>
</file>