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5" r:id="rId2"/>
    <p:sldId id="258" r:id="rId3"/>
    <p:sldId id="261" r:id="rId4"/>
    <p:sldId id="262" r:id="rId5"/>
    <p:sldId id="259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660"/>
  </p:normalViewPr>
  <p:slideViewPr>
    <p:cSldViewPr>
      <p:cViewPr>
        <p:scale>
          <a:sx n="82" d="100"/>
          <a:sy n="82" d="100"/>
        </p:scale>
        <p:origin x="-1824" y="-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F905C9-AA60-40B1-A89F-66AE45B3928B}" type="datetimeFigureOut">
              <a:rPr lang="ru-RU" smtClean="0"/>
              <a:pPr/>
              <a:t>08.10.2008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C4E77-296C-4987-9417-D9102AB537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C4E77-296C-4987-9417-D9102AB5374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C4E77-296C-4987-9417-D9102AB5374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7295C-6F87-45C6-83A1-9F2BF2652AB7}" type="datetimeFigureOut">
              <a:rPr lang="ru-RU" smtClean="0"/>
              <a:pPr/>
              <a:t>08.10.2008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B9B-B08E-43E3-9391-AAE17AD1E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7295C-6F87-45C6-83A1-9F2BF2652AB7}" type="datetimeFigureOut">
              <a:rPr lang="ru-RU" smtClean="0"/>
              <a:pPr/>
              <a:t>08.10.2008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B9B-B08E-43E3-9391-AAE17AD1E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7295C-6F87-45C6-83A1-9F2BF2652AB7}" type="datetimeFigureOut">
              <a:rPr lang="ru-RU" smtClean="0"/>
              <a:pPr/>
              <a:t>08.10.2008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B9B-B08E-43E3-9391-AAE17AD1E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7295C-6F87-45C6-83A1-9F2BF2652AB7}" type="datetimeFigureOut">
              <a:rPr lang="ru-RU" smtClean="0"/>
              <a:pPr/>
              <a:t>08.10.2008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B9B-B08E-43E3-9391-AAE17AD1E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7295C-6F87-45C6-83A1-9F2BF2652AB7}" type="datetimeFigureOut">
              <a:rPr lang="ru-RU" smtClean="0"/>
              <a:pPr/>
              <a:t>08.10.2008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B9B-B08E-43E3-9391-AAE17AD1E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7295C-6F87-45C6-83A1-9F2BF2652AB7}" type="datetimeFigureOut">
              <a:rPr lang="ru-RU" smtClean="0"/>
              <a:pPr/>
              <a:t>08.10.2008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B9B-B08E-43E3-9391-AAE17AD1E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7295C-6F87-45C6-83A1-9F2BF2652AB7}" type="datetimeFigureOut">
              <a:rPr lang="ru-RU" smtClean="0"/>
              <a:pPr/>
              <a:t>08.10.2008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B9B-B08E-43E3-9391-AAE17AD1E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7295C-6F87-45C6-83A1-9F2BF2652AB7}" type="datetimeFigureOut">
              <a:rPr lang="ru-RU" smtClean="0"/>
              <a:pPr/>
              <a:t>08.10.2008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B9B-B08E-43E3-9391-AAE17AD1E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7295C-6F87-45C6-83A1-9F2BF2652AB7}" type="datetimeFigureOut">
              <a:rPr lang="ru-RU" smtClean="0"/>
              <a:pPr/>
              <a:t>08.10.2008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B9B-B08E-43E3-9391-AAE17AD1E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7295C-6F87-45C6-83A1-9F2BF2652AB7}" type="datetimeFigureOut">
              <a:rPr lang="ru-RU" smtClean="0"/>
              <a:pPr/>
              <a:t>08.10.2008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B9B-B08E-43E3-9391-AAE17AD1E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7295C-6F87-45C6-83A1-9F2BF2652AB7}" type="datetimeFigureOut">
              <a:rPr lang="ru-RU" smtClean="0"/>
              <a:pPr/>
              <a:t>08.10.2008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B8B9B-B08E-43E3-9391-AAE17AD1E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7295C-6F87-45C6-83A1-9F2BF2652AB7}" type="datetimeFigureOut">
              <a:rPr lang="ru-RU" smtClean="0"/>
              <a:pPr/>
              <a:t>08.10.2008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B8B9B-B08E-43E3-9391-AAE17AD1EB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g-2004-11.photosight.ru/16/676584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g-2004-11.photosight.ru/16/676584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Из теории вопроса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Текст-это группа </a:t>
            </a:r>
            <a:r>
              <a:rPr lang="ru-RU" dirty="0" err="1" smtClean="0"/>
              <a:t>предложений,объединенных</a:t>
            </a:r>
            <a:r>
              <a:rPr lang="ru-RU" dirty="0" smtClean="0"/>
              <a:t> в целое темой и основной </a:t>
            </a:r>
            <a:r>
              <a:rPr lang="ru-RU" dirty="0" err="1" smtClean="0"/>
              <a:t>мыслью.Предложения</a:t>
            </a:r>
            <a:r>
              <a:rPr lang="ru-RU" dirty="0" smtClean="0"/>
              <a:t> в тексте связаны между собой по смыслу и с помощью языковых средств.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Тема-это </a:t>
            </a:r>
            <a:r>
              <a:rPr lang="ru-RU" dirty="0" err="1" smtClean="0"/>
              <a:t>то,о</a:t>
            </a:r>
            <a:r>
              <a:rPr lang="ru-RU" dirty="0" smtClean="0"/>
              <a:t> чем говорится в </a:t>
            </a:r>
            <a:r>
              <a:rPr lang="ru-RU" dirty="0" err="1" smtClean="0"/>
              <a:t>тексте.Тема</a:t>
            </a:r>
            <a:r>
              <a:rPr lang="ru-RU" dirty="0" smtClean="0"/>
              <a:t> текста часто отражается в его заголовке.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Основная мысль текста обычно передает отношение автора к предмету </a:t>
            </a:r>
            <a:r>
              <a:rPr lang="ru-RU" dirty="0" err="1" smtClean="0"/>
              <a:t>речи,его</a:t>
            </a:r>
            <a:r>
              <a:rPr lang="ru-RU" dirty="0" smtClean="0"/>
              <a:t> оценку изображаемого.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Часть одной общей темы называют </a:t>
            </a:r>
            <a:r>
              <a:rPr lang="ru-RU" dirty="0" err="1" smtClean="0"/>
              <a:t>микротемой</a:t>
            </a:r>
            <a:r>
              <a:rPr lang="ru-RU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Вокруг </a:t>
            </a:r>
            <a:r>
              <a:rPr lang="ru-RU" dirty="0" err="1" smtClean="0"/>
              <a:t>микротемы</a:t>
            </a:r>
            <a:r>
              <a:rPr lang="ru-RU" dirty="0" smtClean="0"/>
              <a:t> группируются </a:t>
            </a:r>
            <a:r>
              <a:rPr lang="ru-RU" dirty="0" err="1" smtClean="0"/>
              <a:t>предложения,составляющие</a:t>
            </a:r>
            <a:r>
              <a:rPr lang="ru-RU" dirty="0" smtClean="0"/>
              <a:t> часть </a:t>
            </a:r>
            <a:r>
              <a:rPr lang="ru-RU" dirty="0" err="1" smtClean="0"/>
              <a:t>текста,которая</a:t>
            </a:r>
            <a:r>
              <a:rPr lang="ru-RU" dirty="0" smtClean="0"/>
              <a:t> называется абзацем.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Текст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85725" indent="0">
              <a:buNone/>
            </a:pPr>
            <a:r>
              <a:rPr lang="ru-RU" sz="2400" dirty="0" smtClean="0"/>
              <a:t>Днем и ночью слышны в лесу шорохи это шепчутся деревья, кусты и цветы переговариваются птицы и звери даже рыбы произносят слова только надо суметь услышать не откроют они своих секретов равнодушному  и безразличному а любознательному и терпеливому расскажут о себе все зимой и летом слышны шорохи  зимой и летом не умолкают разговоры и днем и ночью зацвела черемуха, и грянули черемуховые холода  туман на рассвете не поднялся колечком с лесной поляны, а замерз и лег на поляну инеем небо блеклое не поймешь, каким оно днем станет тихо в лесу одна кукушка кукует все другие птицы молчат они боятся горлышко застудить про черемуховые холода у нас говорят разное знатоки утверждают, что в это время в Арктике льдины раскалываются и сдвигаются.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Текст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85725" indent="361950"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Днем и ночью слышны в лесу шорохи это шепчутся деревья, кусты и цветы переговариваются птицы и звери даже рыбы произносят слова только надо суметь услышать не откроют они своих секретов равнодушному  и безразличному а любознательному и терпеливому расскажут о себе все зимой и летом слышны шорохи  зимой и летом не умолкают разговоры и днем и ночью. </a:t>
            </a:r>
          </a:p>
          <a:p>
            <a:pPr marL="85725" indent="361950">
              <a:buNone/>
            </a:pPr>
            <a:endParaRPr lang="ru-RU" sz="2400" dirty="0" smtClean="0">
              <a:solidFill>
                <a:srgbClr val="0070C0"/>
              </a:solidFill>
            </a:endParaRPr>
          </a:p>
          <a:p>
            <a:pPr marL="85725" indent="361950"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Зацвела черемуха, и грянули черемуховые холода  туман на рассвете не поднялся колечком с лесной поляны, а замерз и лег на поляну инеем небо блеклое не поймешь, каким оно днем станет тихо в лесу одна кукушка кукует все другие птицы молчат они боятся горлышко застудить про черемуховые холода у нас говорят разное знатоки утверждают, что в это время в Арктике льдины раскалываются и сдвигаются.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Текст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85725" indent="361950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Днем и ночью слышны в лесу шорохи. Это шепчутся деревья, кусты и цветы. Переговариваются птицы и звери. Даже рыбы произносят слова. Только надо суметь услышать. Не откроют они своих секретов равнодушному  и безразличному а любознательному и терпеливому расскажут о себе все зимой и летом слышны шорохи  зимой и летом не умолкают разговоры и днем и ночью. </a:t>
            </a:r>
          </a:p>
          <a:p>
            <a:pPr marL="85725" indent="361950">
              <a:buNone/>
            </a:pPr>
            <a:endParaRPr lang="ru-RU" sz="2400" dirty="0" smtClean="0">
              <a:solidFill>
                <a:srgbClr val="C00000"/>
              </a:solidFill>
            </a:endParaRPr>
          </a:p>
          <a:p>
            <a:pPr marL="85725" indent="361950"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Зацвела черемуха, и грянули черемуховые холода  туман на рассвете не поднялся колечком с лесной поляны, а замерз и лег на поляну инеем небо блеклое не поймешь, каким оно днем станет тихо в лесу одна кукушка кукует все другие птицы молчат они боятся горлышко застудить про черемуховые холода у нас говорят разное знатоки утверждают, что в это время в Арктике льдины раскалываются и сдвигаются.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Функциональные стили речи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Как находится решение задачи, казавшейся неразрешимой? Как появляется новое? Как рождается идея? Как свершается открытие? Различными аспектами этого «как» занимаются психологи, социологи, философы во всем мире.</a:t>
            </a:r>
          </a:p>
          <a:p>
            <a:r>
              <a:rPr lang="ru-RU" dirty="0" smtClean="0"/>
              <a:t>«Эврика!»- вскричал Архимед, выскакивая из ванны. Задача о золотой короне царя </a:t>
            </a:r>
            <a:r>
              <a:rPr lang="ru-RU" dirty="0" err="1" smtClean="0"/>
              <a:t>Гериона</a:t>
            </a:r>
            <a:r>
              <a:rPr lang="ru-RU" dirty="0" smtClean="0"/>
              <a:t>, над которой он долго думал, неожиданно </a:t>
            </a:r>
            <a:r>
              <a:rPr lang="en-US" dirty="0" smtClean="0"/>
              <a:t> </a:t>
            </a:r>
            <a:r>
              <a:rPr lang="ru-RU" dirty="0" smtClean="0"/>
              <a:t>нашла решение.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Картинка 35 из 576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7483647" y="-1835150"/>
            <a:ext cx="2790825" cy="3810000"/>
          </a:xfrm>
          <a:prstGeom prst="rect">
            <a:avLst/>
          </a:prstGeom>
          <a:noFill/>
        </p:spPr>
      </p:pic>
      <p:pic>
        <p:nvPicPr>
          <p:cNvPr id="1029" name="Picture 5" descr="Картинка 35 из 576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7483647" y="-1835150"/>
            <a:ext cx="2790825" cy="3810000"/>
          </a:xfrm>
          <a:prstGeom prst="rect">
            <a:avLst/>
          </a:prstGeom>
          <a:noFill/>
        </p:spPr>
      </p:pic>
      <p:pic>
        <p:nvPicPr>
          <p:cNvPr id="1031" name="Picture 7" descr="Картинка 35 из 576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7483647" y="-1835150"/>
            <a:ext cx="2790825" cy="3810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286248" y="851017"/>
            <a:ext cx="43577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В передних лапках она держала большую еловую шишку и грызла ее. А ловкая белочка с бревна на бревно и очутилась на том берегу. На берегу лесной речки на пне сидела белка. По реке в это время шли бревна.</a:t>
            </a:r>
            <a:r>
              <a:rPr lang="en-US" dirty="0" smtClean="0"/>
              <a:t> </a:t>
            </a:r>
            <a:r>
              <a:rPr lang="ru-RU" dirty="0" smtClean="0"/>
              <a:t>Вдруг из лесу с лаем бросилась на нее большая собака Белка прыг на ближнее бревно. Деревьев рядом не было. Собака за ней .  Да разве собаке легко скакать по бревнам? Собака кинулась за ней.  Белка бросила шишку и скачками помчалась к реке.</a:t>
            </a:r>
            <a:endParaRPr lang="ru-RU" dirty="0"/>
          </a:p>
        </p:txBody>
      </p:sp>
      <p:pic>
        <p:nvPicPr>
          <p:cNvPr id="1035" name="Picture 11" descr="http://club.foto.ru/gallery/images/photo/2004/08/23/26062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714357"/>
            <a:ext cx="3593297" cy="2714644"/>
          </a:xfrm>
          <a:prstGeom prst="rect">
            <a:avLst/>
          </a:prstGeom>
          <a:noFill/>
        </p:spPr>
      </p:pic>
      <p:pic>
        <p:nvPicPr>
          <p:cNvPr id="1037" name="Picture 13" descr="http://img-2004-05.photosight.ru/05/47986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214282" y="3571876"/>
            <a:ext cx="3500462" cy="2797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Картинка 35 из 576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7483647" y="-1835150"/>
            <a:ext cx="2790825" cy="3810000"/>
          </a:xfrm>
          <a:prstGeom prst="rect">
            <a:avLst/>
          </a:prstGeom>
          <a:noFill/>
        </p:spPr>
      </p:pic>
      <p:pic>
        <p:nvPicPr>
          <p:cNvPr id="1029" name="Picture 5" descr="Картинка 35 из 576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7483647" y="-1835150"/>
            <a:ext cx="2790825" cy="3810000"/>
          </a:xfrm>
          <a:prstGeom prst="rect">
            <a:avLst/>
          </a:prstGeom>
          <a:noFill/>
        </p:spPr>
      </p:pic>
      <p:pic>
        <p:nvPicPr>
          <p:cNvPr id="1031" name="Picture 7" descr="Картинка 35 из 576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7483647" y="-1835150"/>
            <a:ext cx="2790825" cy="3810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286248" y="851017"/>
            <a:ext cx="43577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На берегу лесной речки на пне сидела белка. В передних лапках она держала большую еловую шишку и грызла ее. По реке в это время шли бревна. Вдруг из лесу с лаем бросилась на нее большая собака.  Деревьев рядом не было. .Белка прыг на ближнее бревно. Собака за ней .  Да разве собаке легко скакать по бревнам?</a:t>
            </a:r>
            <a:r>
              <a:rPr lang="en-US" dirty="0" smtClean="0"/>
              <a:t> </a:t>
            </a:r>
            <a:r>
              <a:rPr lang="ru-RU" dirty="0" smtClean="0"/>
              <a:t>А ловкая белочка с бревна на бревно и очутилась на том берегу. Белка бросила шишку и скачками помчалась к реке. </a:t>
            </a:r>
            <a:endParaRPr lang="ru-RU" dirty="0"/>
          </a:p>
        </p:txBody>
      </p:sp>
      <p:pic>
        <p:nvPicPr>
          <p:cNvPr id="1035" name="Picture 11" descr="http://club.foto.ru/gallery/images/photo/2004/08/23/26062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714357"/>
            <a:ext cx="3593297" cy="2714644"/>
          </a:xfrm>
          <a:prstGeom prst="rect">
            <a:avLst/>
          </a:prstGeom>
          <a:noFill/>
        </p:spPr>
      </p:pic>
      <p:pic>
        <p:nvPicPr>
          <p:cNvPr id="1037" name="Picture 13" descr="http://img-2004-05.photosight.ru/05/47986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214282" y="3571876"/>
            <a:ext cx="3500462" cy="27976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695</Words>
  <Application>Microsoft Office PowerPoint</Application>
  <PresentationFormat>Экран (4:3)</PresentationFormat>
  <Paragraphs>23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Из теории вопроса</vt:lpstr>
      <vt:lpstr>Текст</vt:lpstr>
      <vt:lpstr>Текст</vt:lpstr>
      <vt:lpstr>Текст</vt:lpstr>
      <vt:lpstr>Функциональные стили речи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 основными понятиями текста</dc:title>
  <dc:creator>Рябова</dc:creator>
  <cp:lastModifiedBy>admin</cp:lastModifiedBy>
  <cp:revision>26</cp:revision>
  <dcterms:created xsi:type="dcterms:W3CDTF">2008-10-01T13:43:58Z</dcterms:created>
  <dcterms:modified xsi:type="dcterms:W3CDTF">2008-10-08T13:31:09Z</dcterms:modified>
</cp:coreProperties>
</file>