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04C6-7C03-4FAB-9937-B97D94548A67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7D94F-7D9E-4875-B664-146106FDB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04C6-7C03-4FAB-9937-B97D94548A67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7D94F-7D9E-4875-B664-146106FDB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04C6-7C03-4FAB-9937-B97D94548A67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7D94F-7D9E-4875-B664-146106FDB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04C6-7C03-4FAB-9937-B97D94548A67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7D94F-7D9E-4875-B664-146106FDB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04C6-7C03-4FAB-9937-B97D94548A67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7D94F-7D9E-4875-B664-146106FDB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04C6-7C03-4FAB-9937-B97D94548A67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7D94F-7D9E-4875-B664-146106FDB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04C6-7C03-4FAB-9937-B97D94548A67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7D94F-7D9E-4875-B664-146106FDB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04C6-7C03-4FAB-9937-B97D94548A67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7D94F-7D9E-4875-B664-146106FDB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04C6-7C03-4FAB-9937-B97D94548A67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7D94F-7D9E-4875-B664-146106FDB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04C6-7C03-4FAB-9937-B97D94548A67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7D94F-7D9E-4875-B664-146106FDB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E04C6-7C03-4FAB-9937-B97D94548A67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7D94F-7D9E-4875-B664-146106FDB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E04C6-7C03-4FAB-9937-B97D94548A67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7D94F-7D9E-4875-B664-146106FDB4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Задания к текстам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Прочитайте два сочинения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ru-RU" dirty="0" smtClean="0"/>
              <a:t>написанные </a:t>
            </a:r>
            <a:r>
              <a:rPr lang="ru-RU" dirty="0" smtClean="0"/>
              <a:t>школьниками.</a:t>
            </a:r>
          </a:p>
          <a:p>
            <a:r>
              <a:rPr lang="ru-RU" dirty="0" smtClean="0"/>
              <a:t>Чего</a:t>
            </a:r>
            <a:r>
              <a:rPr lang="ru-RU" dirty="0" smtClean="0"/>
              <a:t>,</a:t>
            </a:r>
            <a:r>
              <a:rPr lang="en-US" dirty="0" smtClean="0"/>
              <a:t> </a:t>
            </a:r>
            <a:r>
              <a:rPr lang="ru-RU" dirty="0" smtClean="0"/>
              <a:t>на </a:t>
            </a:r>
            <a:r>
              <a:rPr lang="ru-RU" dirty="0" smtClean="0"/>
              <a:t>ваш взгляд, не хватает в первом тексте?</a:t>
            </a:r>
          </a:p>
          <a:p>
            <a:r>
              <a:rPr lang="ru-RU" dirty="0" smtClean="0"/>
              <a:t>А во втором?</a:t>
            </a:r>
          </a:p>
          <a:p>
            <a:r>
              <a:rPr lang="ru-RU" dirty="0" smtClean="0"/>
              <a:t>Озаглавьте оба сочинения.</a:t>
            </a:r>
          </a:p>
          <a:p>
            <a:r>
              <a:rPr lang="ru-RU" dirty="0" smtClean="0"/>
              <a:t>Придумайте для них общую тему.</a:t>
            </a:r>
          </a:p>
          <a:p>
            <a:r>
              <a:rPr lang="ru-RU" dirty="0" smtClean="0"/>
              <a:t>Напишите небольшое сочинение о своем питомце.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Тема текста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 numCol="1">
            <a:normAutofit fontScale="77500" lnSpcReduction="20000"/>
          </a:bodyPr>
          <a:lstStyle/>
          <a:p>
            <a:pPr marL="85725" indent="0" algn="just">
              <a:buNone/>
            </a:pPr>
            <a:r>
              <a:rPr lang="ru-RU" dirty="0" smtClean="0"/>
              <a:t>На день рождения мне подарили двух попугайчиков. Их зовут Зоя и Кеша. Сколько теперь у меня забот! Каждое утро нужно вычистить клетку, поменять воду, подсыпать корм. Мои попугайчики любят тертую морковь и свежую зелень. За ними очень интересно наблюдать. </a:t>
            </a:r>
          </a:p>
          <a:p>
            <a:pPr marL="85725" indent="0" algn="just">
              <a:buNone/>
            </a:pPr>
            <a:endParaRPr lang="ru-RU" dirty="0"/>
          </a:p>
          <a:p>
            <a:pPr marL="85725" indent="0" algn="just">
              <a:buNone/>
            </a:pPr>
            <a:r>
              <a:rPr lang="ru-RU" dirty="0" smtClean="0"/>
              <a:t>Нашего кота по паспорту зовут Арчибальд, но мы зовем его </a:t>
            </a:r>
            <a:r>
              <a:rPr lang="ru-RU" dirty="0" err="1" smtClean="0"/>
              <a:t>Бони</a:t>
            </a:r>
            <a:r>
              <a:rPr lang="ru-RU" dirty="0" smtClean="0"/>
              <a:t>. У нас он появился, когда ему было четыре месяца. Он </a:t>
            </a:r>
            <a:r>
              <a:rPr lang="ru-RU" dirty="0" err="1" smtClean="0"/>
              <a:t>светло-серый,почти</a:t>
            </a:r>
            <a:r>
              <a:rPr lang="ru-RU" dirty="0" smtClean="0"/>
              <a:t> белый. У него очень длинная пушистая </a:t>
            </a:r>
            <a:r>
              <a:rPr lang="ru-RU" dirty="0" err="1" smtClean="0"/>
              <a:t>шерстка,зеленые</a:t>
            </a:r>
            <a:r>
              <a:rPr lang="ru-RU" dirty="0" smtClean="0"/>
              <a:t> глаза и маленький смешной носик. </a:t>
            </a:r>
            <a:r>
              <a:rPr lang="ru-RU" dirty="0" err="1" smtClean="0"/>
              <a:t>Бони</a:t>
            </a:r>
            <a:r>
              <a:rPr lang="ru-RU" dirty="0" smtClean="0"/>
              <a:t> очень озорной и игривый. Мы с ним большие друзья.</a:t>
            </a:r>
          </a:p>
          <a:p>
            <a:pPr marL="85725" indent="0" algn="just"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Тема текста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1357298"/>
            <a:ext cx="3429024" cy="4525963"/>
          </a:xfrm>
        </p:spPr>
        <p:txBody>
          <a:bodyPr numCol="1">
            <a:normAutofit fontScale="70000" lnSpcReduction="20000"/>
          </a:bodyPr>
          <a:lstStyle/>
          <a:p>
            <a:pPr marL="85725" indent="0">
              <a:buNone/>
            </a:pPr>
            <a:r>
              <a:rPr lang="ru-RU" dirty="0" smtClean="0"/>
              <a:t>На день рождения мне подарили двух попугайчиков. </a:t>
            </a:r>
          </a:p>
          <a:p>
            <a:pPr marL="85725" indent="0">
              <a:buNone/>
            </a:pPr>
            <a:r>
              <a:rPr lang="ru-RU" dirty="0" smtClean="0"/>
              <a:t>Их зовут Зоя и Кеша. Сколько теперь у меня забот! </a:t>
            </a:r>
          </a:p>
          <a:p>
            <a:pPr marL="85725" indent="0">
              <a:buNone/>
            </a:pPr>
            <a:r>
              <a:rPr lang="ru-RU" dirty="0" smtClean="0"/>
              <a:t>Каждое утро нужно вычистить клетку, поменять воду, подсыпать корм. </a:t>
            </a:r>
          </a:p>
          <a:p>
            <a:pPr marL="85725" indent="0">
              <a:buNone/>
            </a:pPr>
            <a:r>
              <a:rPr lang="ru-RU" dirty="0" smtClean="0"/>
              <a:t>Мои попугайчики любят тертую морковь и свежую зелень. За ними очень интересно наблюдать. </a:t>
            </a:r>
          </a:p>
          <a:p>
            <a:pPr marL="85725" indent="0" algn="just">
              <a:buNone/>
            </a:pPr>
            <a:endParaRPr lang="ru-RU" dirty="0"/>
          </a:p>
          <a:p>
            <a:pPr marL="85725" indent="0" algn="just">
              <a:buNone/>
            </a:pPr>
            <a:endParaRPr lang="ru-RU" dirty="0" smtClean="0"/>
          </a:p>
        </p:txBody>
      </p:sp>
      <p:pic>
        <p:nvPicPr>
          <p:cNvPr id="1026" name="Picture 2" descr="http://nn-photo.ru/images/3b687005304c06d40ef2d4c5d13c152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1428736"/>
            <a:ext cx="2182265" cy="1636699"/>
          </a:xfrm>
          <a:prstGeom prst="rect">
            <a:avLst/>
          </a:prstGeom>
          <a:noFill/>
        </p:spPr>
      </p:pic>
      <p:pic>
        <p:nvPicPr>
          <p:cNvPr id="1028" name="Picture 4" descr="http://www.k-jarve.ee/photo/data/media/26/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857496"/>
            <a:ext cx="2476517" cy="1857388"/>
          </a:xfrm>
          <a:prstGeom prst="rect">
            <a:avLst/>
          </a:prstGeom>
          <a:noFill/>
        </p:spPr>
      </p:pic>
      <p:pic>
        <p:nvPicPr>
          <p:cNvPr id="1030" name="Picture 6" descr="http://www.karkusha.ru/pics/5/7/3/2/0/i/000043395_000044879_sizus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929066"/>
            <a:ext cx="235745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Тема текста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5000628" y="1571612"/>
            <a:ext cx="3429024" cy="4525963"/>
          </a:xfrm>
          <a:prstGeom prst="rect">
            <a:avLst/>
          </a:prstGeom>
        </p:spPr>
        <p:txBody>
          <a:bodyPr vert="horz" lIns="91440" tIns="45720" rIns="91440" bIns="45720" numCol="1" rtlCol="0">
            <a:normAutofit fontScale="70000" lnSpcReduction="20000"/>
          </a:bodyPr>
          <a:lstStyle/>
          <a:p>
            <a:pPr marL="85725">
              <a:spcBef>
                <a:spcPct val="20000"/>
              </a:spcBef>
            </a:pPr>
            <a:r>
              <a:rPr lang="ru-RU" sz="3200" dirty="0" smtClean="0"/>
              <a:t>Нашего кота по паспорту зовут Арчибальд, но мы зовем его </a:t>
            </a:r>
            <a:r>
              <a:rPr lang="ru-RU" sz="3200" dirty="0" err="1" smtClean="0"/>
              <a:t>Бони</a:t>
            </a:r>
            <a:r>
              <a:rPr lang="ru-RU" sz="3200" dirty="0" smtClean="0"/>
              <a:t>. </a:t>
            </a:r>
          </a:p>
          <a:p>
            <a:pPr marL="85725">
              <a:spcBef>
                <a:spcPct val="20000"/>
              </a:spcBef>
            </a:pPr>
            <a:r>
              <a:rPr lang="ru-RU" sz="3200" dirty="0" smtClean="0"/>
              <a:t>У нас он появился, когда ему было четыре месяца. Он светло-серый, почти белый.  </a:t>
            </a:r>
          </a:p>
          <a:p>
            <a:pPr marL="85725">
              <a:spcBef>
                <a:spcPct val="20000"/>
              </a:spcBef>
            </a:pPr>
            <a:r>
              <a:rPr lang="ru-RU" sz="3200" dirty="0" smtClean="0"/>
              <a:t>У него очень длинная пушистая шерстка, зеленые глаза и маленький смешной носик. </a:t>
            </a:r>
          </a:p>
          <a:p>
            <a:pPr marL="85725">
              <a:spcBef>
                <a:spcPct val="20000"/>
              </a:spcBef>
            </a:pPr>
            <a:r>
              <a:rPr lang="ru-RU" sz="3200" dirty="0" err="1" smtClean="0"/>
              <a:t>Бони</a:t>
            </a:r>
            <a:r>
              <a:rPr lang="ru-RU" sz="3200" dirty="0" smtClean="0"/>
              <a:t> очень озорной и игривый. Мы с ним большие друзья.</a:t>
            </a:r>
          </a:p>
          <a:p>
            <a:pPr marL="85725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5725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2" name="Picture 4" descr="http://www.just-so-site.com/cats/look_g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786058"/>
            <a:ext cx="2667000" cy="2133600"/>
          </a:xfrm>
          <a:prstGeom prst="rect">
            <a:avLst/>
          </a:prstGeom>
          <a:noFill/>
        </p:spPr>
      </p:pic>
      <p:pic>
        <p:nvPicPr>
          <p:cNvPr id="2050" name="Picture 2" descr="http://www.telpics.ru/cache/pets/telpics_ru_21020508_185x2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85860"/>
            <a:ext cx="1762125" cy="2286000"/>
          </a:xfrm>
          <a:prstGeom prst="rect">
            <a:avLst/>
          </a:prstGeom>
          <a:noFill/>
        </p:spPr>
      </p:pic>
      <p:pic>
        <p:nvPicPr>
          <p:cNvPr id="2054" name="Picture 6" descr="http://i026.radikal.ru/0711/22/b42b80617261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429132"/>
            <a:ext cx="1143000" cy="184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251</Words>
  <Application>Microsoft Office PowerPoint</Application>
  <PresentationFormat>Экран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Задания к текстам</vt:lpstr>
      <vt:lpstr>Тема текста </vt:lpstr>
      <vt:lpstr>Тема текста </vt:lpstr>
      <vt:lpstr>Тема текста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текста </dc:title>
  <dc:creator>Рябова</dc:creator>
  <cp:lastModifiedBy>Рябова</cp:lastModifiedBy>
  <cp:revision>18</cp:revision>
  <dcterms:created xsi:type="dcterms:W3CDTF">2008-10-02T14:37:41Z</dcterms:created>
  <dcterms:modified xsi:type="dcterms:W3CDTF">2008-10-07T15:35:50Z</dcterms:modified>
</cp:coreProperties>
</file>