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9"/>
  </p:notesMasterIdLst>
  <p:sldIdLst>
    <p:sldId id="257" r:id="rId2"/>
    <p:sldId id="258" r:id="rId3"/>
    <p:sldId id="260" r:id="rId4"/>
    <p:sldId id="262" r:id="rId5"/>
    <p:sldId id="263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9F3C"/>
    <a:srgbClr val="DBD0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330874-1F51-4C6A-B0D6-226FB590BD6B}" type="doc">
      <dgm:prSet loTypeId="urn:microsoft.com/office/officeart/2005/8/layout/vList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9FAD658-B8F1-4E39-AD41-40A586CEEB19}">
      <dgm:prSet phldrT="[Текст]" custT="1"/>
      <dgm:spPr/>
      <dgm:t>
        <a:bodyPr/>
        <a:lstStyle/>
        <a:p>
          <a:pPr rtl="0"/>
          <a:endParaRPr kumimoji="0" lang="ru-RU" sz="2100" b="1" i="0" u="none" strike="noStrike" cap="none" normalizeH="0" baseline="0" smtClean="0">
            <a:ln/>
            <a:effectLst/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  <a:p>
          <a:pPr rtl="0"/>
          <a:r>
            <a:rPr kumimoji="0" lang="ru-RU" sz="2400" b="1" i="0" u="none" strike="noStrike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Вершок </a:t>
          </a:r>
          <a:r>
            <a:rPr kumimoji="0" lang="ru-RU" sz="2400" b="0" i="0" u="none" strike="noStrike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- старая русская мера длины, употреблявшаяся до введения метрической системы мер.</a:t>
          </a:r>
          <a:endParaRPr lang="ru-RU" sz="2400" dirty="0"/>
        </a:p>
      </dgm:t>
    </dgm:pt>
    <dgm:pt modelId="{085C2022-97A8-423C-A5EB-BDECED463C22}" type="parTrans" cxnId="{28F95326-3F90-4D6B-A189-7CF4A18C11D1}">
      <dgm:prSet/>
      <dgm:spPr/>
      <dgm:t>
        <a:bodyPr/>
        <a:lstStyle/>
        <a:p>
          <a:endParaRPr lang="ru-RU"/>
        </a:p>
      </dgm:t>
    </dgm:pt>
    <dgm:pt modelId="{5E54332D-3EB3-463C-9BFE-65B3C8D2C800}" type="sibTrans" cxnId="{28F95326-3F90-4D6B-A189-7CF4A18C11D1}">
      <dgm:prSet/>
      <dgm:spPr/>
      <dgm:t>
        <a:bodyPr/>
        <a:lstStyle/>
        <a:p>
          <a:endParaRPr lang="ru-RU"/>
        </a:p>
      </dgm:t>
    </dgm:pt>
    <dgm:pt modelId="{967997A3-04C1-4686-9A38-03673E76F132}">
      <dgm:prSet phldrT="[Текст]" custT="1"/>
      <dgm:spPr/>
      <dgm:t>
        <a:bodyPr/>
        <a:lstStyle/>
        <a:p>
          <a:r>
            <a:rPr kumimoji="0" lang="ru-RU" sz="2400" b="0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Встречается в пословицах: </a:t>
          </a:r>
          <a:r>
            <a:rPr kumimoji="0" lang="ru-RU" sz="24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’’Два вершка от  горшка, а уже указчик’’.</a:t>
          </a:r>
          <a:r>
            <a:rPr kumimoji="0" lang="ru-RU" sz="2400" b="1" i="0" u="none" strike="noStrike" cap="none" normalizeH="0" baseline="0" dirty="0" smtClean="0">
              <a:ln/>
              <a:effectLst/>
              <a:latin typeface="Times New Roman" pitchFamily="18" charset="0"/>
              <a:cs typeface="Times New Roman" pitchFamily="18" charset="0"/>
            </a:rPr>
            <a:t> </a:t>
          </a:r>
          <a:endParaRPr lang="ru-RU" sz="2800" b="1" dirty="0"/>
        </a:p>
      </dgm:t>
    </dgm:pt>
    <dgm:pt modelId="{F3EBAF3B-517C-4C6B-83B9-36C57E9A31F1}" type="sibTrans" cxnId="{91F1B950-E554-4055-B02F-EC196C0D149E}">
      <dgm:prSet/>
      <dgm:spPr/>
      <dgm:t>
        <a:bodyPr/>
        <a:lstStyle/>
        <a:p>
          <a:endParaRPr lang="ru-RU"/>
        </a:p>
      </dgm:t>
    </dgm:pt>
    <dgm:pt modelId="{E0FC4D58-0420-4F71-BF1F-38A0E3A355C0}" type="parTrans" cxnId="{91F1B950-E554-4055-B02F-EC196C0D149E}">
      <dgm:prSet/>
      <dgm:spPr/>
      <dgm:t>
        <a:bodyPr/>
        <a:lstStyle/>
        <a:p>
          <a:endParaRPr lang="ru-RU"/>
        </a:p>
      </dgm:t>
    </dgm:pt>
    <dgm:pt modelId="{D58726DB-060D-4BD8-960A-5C210C0C6994}">
      <dgm:prSet phldrT="[Текст]" custT="1"/>
      <dgm:spPr/>
      <dgm:t>
        <a:bodyPr/>
        <a:lstStyle/>
        <a:p>
          <a:r>
            <a:rPr kumimoji="0" lang="ru-RU" sz="2400" b="1" i="0" u="none" strike="noStrike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Вершок</a:t>
          </a:r>
          <a:r>
            <a:rPr kumimoji="0" lang="ru-RU" sz="2400" b="0" i="0" u="none" strike="noStrike" cap="none" normalizeH="0" baseline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 - старинная русская мера длины , равная  ширине двух пальцев (указательного и среднего).</a:t>
          </a:r>
          <a:endParaRPr lang="ru-RU" sz="2400" dirty="0"/>
        </a:p>
      </dgm:t>
    </dgm:pt>
    <dgm:pt modelId="{2509FFB8-C75B-483D-B2DB-A4AE8062C41E}" type="sibTrans" cxnId="{C59AC75A-3E6E-45F5-A2D3-9143406C35F6}">
      <dgm:prSet/>
      <dgm:spPr/>
      <dgm:t>
        <a:bodyPr/>
        <a:lstStyle/>
        <a:p>
          <a:endParaRPr lang="ru-RU"/>
        </a:p>
      </dgm:t>
    </dgm:pt>
    <dgm:pt modelId="{6D3F7AEA-975B-4A93-B96B-2860FA9EE513}" type="parTrans" cxnId="{C59AC75A-3E6E-45F5-A2D3-9143406C35F6}">
      <dgm:prSet/>
      <dgm:spPr/>
      <dgm:t>
        <a:bodyPr/>
        <a:lstStyle/>
        <a:p>
          <a:endParaRPr lang="ru-RU"/>
        </a:p>
      </dgm:t>
    </dgm:pt>
    <dgm:pt modelId="{E8510137-7297-4C11-8C57-512AF51F3920}" type="pres">
      <dgm:prSet presAssocID="{E5330874-1F51-4C6A-B0D6-226FB590BD6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4EF640-31E9-470D-9383-FF541F1E8B55}" type="pres">
      <dgm:prSet presAssocID="{59FAD658-B8F1-4E39-AD41-40A586CEEB19}" presName="comp" presStyleCnt="0"/>
      <dgm:spPr/>
    </dgm:pt>
    <dgm:pt modelId="{3C1DAF01-AFBA-4A17-A85F-7DBC8198FD0C}" type="pres">
      <dgm:prSet presAssocID="{59FAD658-B8F1-4E39-AD41-40A586CEEB19}" presName="box" presStyleLbl="node1" presStyleIdx="0" presStyleCnt="3" custLinFactNeighborY="-4051"/>
      <dgm:spPr/>
      <dgm:t>
        <a:bodyPr/>
        <a:lstStyle/>
        <a:p>
          <a:endParaRPr lang="ru-RU"/>
        </a:p>
      </dgm:t>
    </dgm:pt>
    <dgm:pt modelId="{7C3CC94D-0215-4DA9-937D-C8178B4D6341}" type="pres">
      <dgm:prSet presAssocID="{59FAD658-B8F1-4E39-AD41-40A586CEEB19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BAAB863-EB5E-46A2-AF5E-64AC5D98C7BA}" type="pres">
      <dgm:prSet presAssocID="{59FAD658-B8F1-4E39-AD41-40A586CEEB1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4A8461-15D5-41CD-883B-D8F0483E36C7}" type="pres">
      <dgm:prSet presAssocID="{5E54332D-3EB3-463C-9BFE-65B3C8D2C800}" presName="spacer" presStyleCnt="0"/>
      <dgm:spPr/>
    </dgm:pt>
    <dgm:pt modelId="{007C01B1-AF04-4007-A60F-9C550D034D55}" type="pres">
      <dgm:prSet presAssocID="{D58726DB-060D-4BD8-960A-5C210C0C6994}" presName="comp" presStyleCnt="0"/>
      <dgm:spPr/>
    </dgm:pt>
    <dgm:pt modelId="{960ABF28-8807-4A59-A82F-918F56FF4B0A}" type="pres">
      <dgm:prSet presAssocID="{D58726DB-060D-4BD8-960A-5C210C0C6994}" presName="box" presStyleLbl="node1" presStyleIdx="1" presStyleCnt="3"/>
      <dgm:spPr/>
      <dgm:t>
        <a:bodyPr/>
        <a:lstStyle/>
        <a:p>
          <a:endParaRPr lang="ru-RU"/>
        </a:p>
      </dgm:t>
    </dgm:pt>
    <dgm:pt modelId="{D68955B1-AEDA-498C-AB4F-EC5E034655DD}" type="pres">
      <dgm:prSet presAssocID="{D58726DB-060D-4BD8-960A-5C210C0C6994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5C7BC5F-3A47-48B3-990F-E19754C71802}" type="pres">
      <dgm:prSet presAssocID="{D58726DB-060D-4BD8-960A-5C210C0C699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B36A8-1EC6-450F-8EC6-6F645B6F67A6}" type="pres">
      <dgm:prSet presAssocID="{2509FFB8-C75B-483D-B2DB-A4AE8062C41E}" presName="spacer" presStyleCnt="0"/>
      <dgm:spPr/>
    </dgm:pt>
    <dgm:pt modelId="{BC817BEE-A2E8-4221-97D3-76CCCBAC4F8A}" type="pres">
      <dgm:prSet presAssocID="{967997A3-04C1-4686-9A38-03673E76F132}" presName="comp" presStyleCnt="0"/>
      <dgm:spPr/>
    </dgm:pt>
    <dgm:pt modelId="{5C093A3D-F7D1-4E97-8B2B-CBA5755C1620}" type="pres">
      <dgm:prSet presAssocID="{967997A3-04C1-4686-9A38-03673E76F132}" presName="box" presStyleLbl="node1" presStyleIdx="2" presStyleCnt="3"/>
      <dgm:spPr/>
      <dgm:t>
        <a:bodyPr/>
        <a:lstStyle/>
        <a:p>
          <a:endParaRPr lang="ru-RU"/>
        </a:p>
      </dgm:t>
    </dgm:pt>
    <dgm:pt modelId="{2CE7C08E-C006-4F7B-99D3-FB3CF0F06B23}" type="pres">
      <dgm:prSet presAssocID="{967997A3-04C1-4686-9A38-03673E76F13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D5B5949-B9C9-4A80-A143-897183E530AF}" type="pres">
      <dgm:prSet presAssocID="{967997A3-04C1-4686-9A38-03673E76F13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9A6219-085C-4142-9900-626C5889782A}" type="presOf" srcId="{D58726DB-060D-4BD8-960A-5C210C0C6994}" destId="{25C7BC5F-3A47-48B3-990F-E19754C71802}" srcOrd="1" destOrd="0" presId="urn:microsoft.com/office/officeart/2005/8/layout/vList4"/>
    <dgm:cxn modelId="{91F1B950-E554-4055-B02F-EC196C0D149E}" srcId="{E5330874-1F51-4C6A-B0D6-226FB590BD6B}" destId="{967997A3-04C1-4686-9A38-03673E76F132}" srcOrd="2" destOrd="0" parTransId="{E0FC4D58-0420-4F71-BF1F-38A0E3A355C0}" sibTransId="{F3EBAF3B-517C-4C6B-83B9-36C57E9A31F1}"/>
    <dgm:cxn modelId="{D67AFEA3-FFCC-4D38-9CE3-D3C06A197A50}" type="presOf" srcId="{59FAD658-B8F1-4E39-AD41-40A586CEEB19}" destId="{ABAAB863-EB5E-46A2-AF5E-64AC5D98C7BA}" srcOrd="1" destOrd="0" presId="urn:microsoft.com/office/officeart/2005/8/layout/vList4"/>
    <dgm:cxn modelId="{C59AC75A-3E6E-45F5-A2D3-9143406C35F6}" srcId="{E5330874-1F51-4C6A-B0D6-226FB590BD6B}" destId="{D58726DB-060D-4BD8-960A-5C210C0C6994}" srcOrd="1" destOrd="0" parTransId="{6D3F7AEA-975B-4A93-B96B-2860FA9EE513}" sibTransId="{2509FFB8-C75B-483D-B2DB-A4AE8062C41E}"/>
    <dgm:cxn modelId="{4F584534-C8CD-41C6-84DF-613D6546F8D5}" type="presOf" srcId="{59FAD658-B8F1-4E39-AD41-40A586CEEB19}" destId="{3C1DAF01-AFBA-4A17-A85F-7DBC8198FD0C}" srcOrd="0" destOrd="0" presId="urn:microsoft.com/office/officeart/2005/8/layout/vList4"/>
    <dgm:cxn modelId="{78924B83-1CB9-4C6F-80F6-CE7ADC78E158}" type="presOf" srcId="{967997A3-04C1-4686-9A38-03673E76F132}" destId="{9D5B5949-B9C9-4A80-A143-897183E530AF}" srcOrd="1" destOrd="0" presId="urn:microsoft.com/office/officeart/2005/8/layout/vList4"/>
    <dgm:cxn modelId="{345DF840-7DB2-4487-9C84-2718CCC70007}" type="presOf" srcId="{E5330874-1F51-4C6A-B0D6-226FB590BD6B}" destId="{E8510137-7297-4C11-8C57-512AF51F3920}" srcOrd="0" destOrd="0" presId="urn:microsoft.com/office/officeart/2005/8/layout/vList4"/>
    <dgm:cxn modelId="{B0974CA6-9B1C-46DA-8E7A-A734F7463758}" type="presOf" srcId="{D58726DB-060D-4BD8-960A-5C210C0C6994}" destId="{960ABF28-8807-4A59-A82F-918F56FF4B0A}" srcOrd="0" destOrd="0" presId="urn:microsoft.com/office/officeart/2005/8/layout/vList4"/>
    <dgm:cxn modelId="{28F95326-3F90-4D6B-A189-7CF4A18C11D1}" srcId="{E5330874-1F51-4C6A-B0D6-226FB590BD6B}" destId="{59FAD658-B8F1-4E39-AD41-40A586CEEB19}" srcOrd="0" destOrd="0" parTransId="{085C2022-97A8-423C-A5EB-BDECED463C22}" sibTransId="{5E54332D-3EB3-463C-9BFE-65B3C8D2C800}"/>
    <dgm:cxn modelId="{A54A2B3E-685D-491F-82C7-836E9AACE0CA}" type="presOf" srcId="{967997A3-04C1-4686-9A38-03673E76F132}" destId="{5C093A3D-F7D1-4E97-8B2B-CBA5755C1620}" srcOrd="0" destOrd="0" presId="urn:microsoft.com/office/officeart/2005/8/layout/vList4"/>
    <dgm:cxn modelId="{581C2566-E3A2-4EBC-BE50-29C4B91E3445}" type="presParOf" srcId="{E8510137-7297-4C11-8C57-512AF51F3920}" destId="{FC4EF640-31E9-470D-9383-FF541F1E8B55}" srcOrd="0" destOrd="0" presId="urn:microsoft.com/office/officeart/2005/8/layout/vList4"/>
    <dgm:cxn modelId="{2F79BBA3-CA33-4494-8D84-7AD26BEE20AA}" type="presParOf" srcId="{FC4EF640-31E9-470D-9383-FF541F1E8B55}" destId="{3C1DAF01-AFBA-4A17-A85F-7DBC8198FD0C}" srcOrd="0" destOrd="0" presId="urn:microsoft.com/office/officeart/2005/8/layout/vList4"/>
    <dgm:cxn modelId="{DCA05491-7928-4200-8709-EADC553CDDAB}" type="presParOf" srcId="{FC4EF640-31E9-470D-9383-FF541F1E8B55}" destId="{7C3CC94D-0215-4DA9-937D-C8178B4D6341}" srcOrd="1" destOrd="0" presId="urn:microsoft.com/office/officeart/2005/8/layout/vList4"/>
    <dgm:cxn modelId="{9A980FC5-362B-4447-BD38-40F0068A10FB}" type="presParOf" srcId="{FC4EF640-31E9-470D-9383-FF541F1E8B55}" destId="{ABAAB863-EB5E-46A2-AF5E-64AC5D98C7BA}" srcOrd="2" destOrd="0" presId="urn:microsoft.com/office/officeart/2005/8/layout/vList4"/>
    <dgm:cxn modelId="{B242E886-F4E6-4571-AB72-5258837C318B}" type="presParOf" srcId="{E8510137-7297-4C11-8C57-512AF51F3920}" destId="{184A8461-15D5-41CD-883B-D8F0483E36C7}" srcOrd="1" destOrd="0" presId="urn:microsoft.com/office/officeart/2005/8/layout/vList4"/>
    <dgm:cxn modelId="{CFF008C1-94C4-4459-887C-15692B8FE4C5}" type="presParOf" srcId="{E8510137-7297-4C11-8C57-512AF51F3920}" destId="{007C01B1-AF04-4007-A60F-9C550D034D55}" srcOrd="2" destOrd="0" presId="urn:microsoft.com/office/officeart/2005/8/layout/vList4"/>
    <dgm:cxn modelId="{55E47164-197C-466D-BEBB-9452D6AD7226}" type="presParOf" srcId="{007C01B1-AF04-4007-A60F-9C550D034D55}" destId="{960ABF28-8807-4A59-A82F-918F56FF4B0A}" srcOrd="0" destOrd="0" presId="urn:microsoft.com/office/officeart/2005/8/layout/vList4"/>
    <dgm:cxn modelId="{A314DE8C-C7B5-4485-A6ED-5AB8F9C1676F}" type="presParOf" srcId="{007C01B1-AF04-4007-A60F-9C550D034D55}" destId="{D68955B1-AEDA-498C-AB4F-EC5E034655DD}" srcOrd="1" destOrd="0" presId="urn:microsoft.com/office/officeart/2005/8/layout/vList4"/>
    <dgm:cxn modelId="{4106C307-8823-429C-9A48-982105036482}" type="presParOf" srcId="{007C01B1-AF04-4007-A60F-9C550D034D55}" destId="{25C7BC5F-3A47-48B3-990F-E19754C71802}" srcOrd="2" destOrd="0" presId="urn:microsoft.com/office/officeart/2005/8/layout/vList4"/>
    <dgm:cxn modelId="{A770C26B-415C-49B7-B50B-4EC2FB3EB9ED}" type="presParOf" srcId="{E8510137-7297-4C11-8C57-512AF51F3920}" destId="{F63B36A8-1EC6-450F-8EC6-6F645B6F67A6}" srcOrd="3" destOrd="0" presId="urn:microsoft.com/office/officeart/2005/8/layout/vList4"/>
    <dgm:cxn modelId="{295CCC6F-13A0-4308-BD8F-65E739F617FF}" type="presParOf" srcId="{E8510137-7297-4C11-8C57-512AF51F3920}" destId="{BC817BEE-A2E8-4221-97D3-76CCCBAC4F8A}" srcOrd="4" destOrd="0" presId="urn:microsoft.com/office/officeart/2005/8/layout/vList4"/>
    <dgm:cxn modelId="{BA899F51-D6F2-4F07-96E1-3944911C6076}" type="presParOf" srcId="{BC817BEE-A2E8-4221-97D3-76CCCBAC4F8A}" destId="{5C093A3D-F7D1-4E97-8B2B-CBA5755C1620}" srcOrd="0" destOrd="0" presId="urn:microsoft.com/office/officeart/2005/8/layout/vList4"/>
    <dgm:cxn modelId="{5D68F854-094A-470C-8336-945DC5B61130}" type="presParOf" srcId="{BC817BEE-A2E8-4221-97D3-76CCCBAC4F8A}" destId="{2CE7C08E-C006-4F7B-99D3-FB3CF0F06B23}" srcOrd="1" destOrd="0" presId="urn:microsoft.com/office/officeart/2005/8/layout/vList4"/>
    <dgm:cxn modelId="{777C2D93-0FCA-4322-90BB-4D1910429BA7}" type="presParOf" srcId="{BC817BEE-A2E8-4221-97D3-76CCCBAC4F8A}" destId="{9D5B5949-B9C9-4A80-A143-897183E530AF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B06E02-65F4-4AD0-8347-20056D38AEBD}" type="doc">
      <dgm:prSet loTypeId="urn:microsoft.com/office/officeart/2005/8/layout/vList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A3FDFB-5D86-4C3B-9C50-D79F44028AF8}">
      <dgm:prSet phldrT="[Текст]"/>
      <dgm:spPr/>
      <dgm:t>
        <a:bodyPr/>
        <a:lstStyle/>
        <a:p>
          <a:r>
            <a:rPr lang="ru-RU" b="1" dirty="0" smtClean="0"/>
            <a:t>Локоть </a:t>
          </a:r>
          <a:r>
            <a:rPr lang="ru-RU" dirty="0" smtClean="0"/>
            <a:t>- это расстояние от конца вытянутого среднего пальца руки или сжатого кулака  до локтевого сгиба. Как мера длины на Руси встречается с XVI в.</a:t>
          </a:r>
          <a:endParaRPr lang="ru-RU" dirty="0"/>
        </a:p>
      </dgm:t>
    </dgm:pt>
    <dgm:pt modelId="{9324403A-15B0-4C98-9AAD-0954C1B071FC}" type="parTrans" cxnId="{E549E54D-E2C1-4495-A764-DE5DA6B4E0FD}">
      <dgm:prSet/>
      <dgm:spPr/>
      <dgm:t>
        <a:bodyPr/>
        <a:lstStyle/>
        <a:p>
          <a:endParaRPr lang="ru-RU"/>
        </a:p>
      </dgm:t>
    </dgm:pt>
    <dgm:pt modelId="{3D21A4E6-D2E3-46CF-9E93-8AF215B38D3A}" type="sibTrans" cxnId="{E549E54D-E2C1-4495-A764-DE5DA6B4E0FD}">
      <dgm:prSet/>
      <dgm:spPr/>
      <dgm:t>
        <a:bodyPr/>
        <a:lstStyle/>
        <a:p>
          <a:endParaRPr lang="ru-RU"/>
        </a:p>
      </dgm:t>
    </dgm:pt>
    <dgm:pt modelId="{32807798-5C22-4D62-BB3F-09F82B6C4425}">
      <dgm:prSet phldrT="[Текст]"/>
      <dgm:spPr/>
      <dgm:t>
        <a:bodyPr/>
        <a:lstStyle/>
        <a:p>
          <a:pPr algn="ctr"/>
          <a:r>
            <a:rPr lang="ru-RU" dirty="0" smtClean="0"/>
            <a:t>    «Близок локоть да не укусишь»</a:t>
          </a:r>
          <a:endParaRPr lang="ru-RU" dirty="0"/>
        </a:p>
      </dgm:t>
    </dgm:pt>
    <dgm:pt modelId="{586248F4-6D19-4735-B925-B8AB3F7DDA22}" type="parTrans" cxnId="{3C78D28A-D24B-4187-B7EA-A59519019ED8}">
      <dgm:prSet/>
      <dgm:spPr/>
      <dgm:t>
        <a:bodyPr/>
        <a:lstStyle/>
        <a:p>
          <a:endParaRPr lang="ru-RU"/>
        </a:p>
      </dgm:t>
    </dgm:pt>
    <dgm:pt modelId="{0159C3CD-6E4D-4AF3-B3D3-66BD1A6F1443}" type="sibTrans" cxnId="{3C78D28A-D24B-4187-B7EA-A59519019ED8}">
      <dgm:prSet/>
      <dgm:spPr/>
      <dgm:t>
        <a:bodyPr/>
        <a:lstStyle/>
        <a:p>
          <a:endParaRPr lang="ru-RU"/>
        </a:p>
      </dgm:t>
    </dgm:pt>
    <dgm:pt modelId="{8C901757-23E3-4E8E-83AE-B864DB1867EA}" type="pres">
      <dgm:prSet presAssocID="{EEB06E02-65F4-4AD0-8347-20056D38AEB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644C7C-9054-4BB0-BDD3-972D84E869E7}" type="pres">
      <dgm:prSet presAssocID="{07A3FDFB-5D86-4C3B-9C50-D79F44028AF8}" presName="comp" presStyleCnt="0"/>
      <dgm:spPr/>
    </dgm:pt>
    <dgm:pt modelId="{F5E8243D-D8B1-4D6B-846D-8CABD05A89E9}" type="pres">
      <dgm:prSet presAssocID="{07A3FDFB-5D86-4C3B-9C50-D79F44028AF8}" presName="box" presStyleLbl="node1" presStyleIdx="0" presStyleCnt="2" custScaleY="40442" custLinFactNeighborY="6129"/>
      <dgm:spPr/>
      <dgm:t>
        <a:bodyPr/>
        <a:lstStyle/>
        <a:p>
          <a:endParaRPr lang="ru-RU"/>
        </a:p>
      </dgm:t>
    </dgm:pt>
    <dgm:pt modelId="{64895A3D-644A-4C7D-AABC-E1FAA74C19E7}" type="pres">
      <dgm:prSet presAssocID="{07A3FDFB-5D86-4C3B-9C50-D79F44028AF8}" presName="img" presStyleLbl="fgImgPlace1" presStyleIdx="0" presStyleCnt="2" custScaleX="113712" custScaleY="54748" custLinFactNeighborX="-25913" custLinFactNeighborY="9759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</dgm:pt>
    <dgm:pt modelId="{AFE2983D-32C1-4D81-A9DE-C2D27388B0A8}" type="pres">
      <dgm:prSet presAssocID="{07A3FDFB-5D86-4C3B-9C50-D79F44028AF8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31EFA4-4A33-4601-AF6A-3E339D1E0584}" type="pres">
      <dgm:prSet presAssocID="{3D21A4E6-D2E3-46CF-9E93-8AF215B38D3A}" presName="spacer" presStyleCnt="0"/>
      <dgm:spPr/>
    </dgm:pt>
    <dgm:pt modelId="{DBC0D720-F097-4156-BCA9-FE012E27B7E9}" type="pres">
      <dgm:prSet presAssocID="{32807798-5C22-4D62-BB3F-09F82B6C4425}" presName="comp" presStyleCnt="0"/>
      <dgm:spPr/>
    </dgm:pt>
    <dgm:pt modelId="{D57BA027-4C9D-4C09-81FC-C38C86ADDD1D}" type="pres">
      <dgm:prSet presAssocID="{32807798-5C22-4D62-BB3F-09F82B6C4425}" presName="box" presStyleLbl="node1" presStyleIdx="1" presStyleCnt="2" custScaleY="41174" custLinFactNeighborX="980" custLinFactNeighborY="747"/>
      <dgm:spPr/>
      <dgm:t>
        <a:bodyPr/>
        <a:lstStyle/>
        <a:p>
          <a:endParaRPr lang="ru-RU"/>
        </a:p>
      </dgm:t>
    </dgm:pt>
    <dgm:pt modelId="{C4F0CF77-6B76-43AA-8DF1-2BC2B6A8B4C2}" type="pres">
      <dgm:prSet presAssocID="{32807798-5C22-4D62-BB3F-09F82B6C4425}" presName="img" presStyleLbl="fgImgPlace1" presStyleIdx="1" presStyleCnt="2" custScaleX="129098" custScaleY="49220" custLinFactNeighborX="-3352" custLinFactNeighborY="69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7D6C472-CD8A-4A0E-9094-36383F495077}" type="pres">
      <dgm:prSet presAssocID="{32807798-5C22-4D62-BB3F-09F82B6C4425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FD3F3E-9AE1-4D37-B36C-148C45A80FFF}" type="presOf" srcId="{32807798-5C22-4D62-BB3F-09F82B6C4425}" destId="{D57BA027-4C9D-4C09-81FC-C38C86ADDD1D}" srcOrd="0" destOrd="0" presId="urn:microsoft.com/office/officeart/2005/8/layout/vList4"/>
    <dgm:cxn modelId="{8D6074B5-2696-457D-89DF-08109E70443B}" type="presOf" srcId="{EEB06E02-65F4-4AD0-8347-20056D38AEBD}" destId="{8C901757-23E3-4E8E-83AE-B864DB1867EA}" srcOrd="0" destOrd="0" presId="urn:microsoft.com/office/officeart/2005/8/layout/vList4"/>
    <dgm:cxn modelId="{37EEA86C-A55A-4C4C-B24E-CCDF2890E847}" type="presOf" srcId="{07A3FDFB-5D86-4C3B-9C50-D79F44028AF8}" destId="{F5E8243D-D8B1-4D6B-846D-8CABD05A89E9}" srcOrd="0" destOrd="0" presId="urn:microsoft.com/office/officeart/2005/8/layout/vList4"/>
    <dgm:cxn modelId="{6923104B-9758-4D76-9383-D3E3A7C54F8B}" type="presOf" srcId="{32807798-5C22-4D62-BB3F-09F82B6C4425}" destId="{37D6C472-CD8A-4A0E-9094-36383F495077}" srcOrd="1" destOrd="0" presId="urn:microsoft.com/office/officeart/2005/8/layout/vList4"/>
    <dgm:cxn modelId="{E549E54D-E2C1-4495-A764-DE5DA6B4E0FD}" srcId="{EEB06E02-65F4-4AD0-8347-20056D38AEBD}" destId="{07A3FDFB-5D86-4C3B-9C50-D79F44028AF8}" srcOrd="0" destOrd="0" parTransId="{9324403A-15B0-4C98-9AAD-0954C1B071FC}" sibTransId="{3D21A4E6-D2E3-46CF-9E93-8AF215B38D3A}"/>
    <dgm:cxn modelId="{3C78D28A-D24B-4187-B7EA-A59519019ED8}" srcId="{EEB06E02-65F4-4AD0-8347-20056D38AEBD}" destId="{32807798-5C22-4D62-BB3F-09F82B6C4425}" srcOrd="1" destOrd="0" parTransId="{586248F4-6D19-4735-B925-B8AB3F7DDA22}" sibTransId="{0159C3CD-6E4D-4AF3-B3D3-66BD1A6F1443}"/>
    <dgm:cxn modelId="{4C2C8689-1F2B-4001-9571-1EC49A99D671}" type="presOf" srcId="{07A3FDFB-5D86-4C3B-9C50-D79F44028AF8}" destId="{AFE2983D-32C1-4D81-A9DE-C2D27388B0A8}" srcOrd="1" destOrd="0" presId="urn:microsoft.com/office/officeart/2005/8/layout/vList4"/>
    <dgm:cxn modelId="{E270C12D-ADDA-4FFF-8798-614CADC70FDA}" type="presParOf" srcId="{8C901757-23E3-4E8E-83AE-B864DB1867EA}" destId="{F3644C7C-9054-4BB0-BDD3-972D84E869E7}" srcOrd="0" destOrd="0" presId="urn:microsoft.com/office/officeart/2005/8/layout/vList4"/>
    <dgm:cxn modelId="{61AE437E-4608-49D7-B160-8BFAFB45EF90}" type="presParOf" srcId="{F3644C7C-9054-4BB0-BDD3-972D84E869E7}" destId="{F5E8243D-D8B1-4D6B-846D-8CABD05A89E9}" srcOrd="0" destOrd="0" presId="urn:microsoft.com/office/officeart/2005/8/layout/vList4"/>
    <dgm:cxn modelId="{08DEE162-D57B-4D06-A632-1B8DAB6510E7}" type="presParOf" srcId="{F3644C7C-9054-4BB0-BDD3-972D84E869E7}" destId="{64895A3D-644A-4C7D-AABC-E1FAA74C19E7}" srcOrd="1" destOrd="0" presId="urn:microsoft.com/office/officeart/2005/8/layout/vList4"/>
    <dgm:cxn modelId="{C11F2F21-B1FA-4C58-BB63-38B19361A7FB}" type="presParOf" srcId="{F3644C7C-9054-4BB0-BDD3-972D84E869E7}" destId="{AFE2983D-32C1-4D81-A9DE-C2D27388B0A8}" srcOrd="2" destOrd="0" presId="urn:microsoft.com/office/officeart/2005/8/layout/vList4"/>
    <dgm:cxn modelId="{AB7562EC-1B88-479E-9F81-2CAEEA4A0CE5}" type="presParOf" srcId="{8C901757-23E3-4E8E-83AE-B864DB1867EA}" destId="{5B31EFA4-4A33-4601-AF6A-3E339D1E0584}" srcOrd="1" destOrd="0" presId="urn:microsoft.com/office/officeart/2005/8/layout/vList4"/>
    <dgm:cxn modelId="{03700188-79B3-4DD4-8CF5-E9FCED947888}" type="presParOf" srcId="{8C901757-23E3-4E8E-83AE-B864DB1867EA}" destId="{DBC0D720-F097-4156-BCA9-FE012E27B7E9}" srcOrd="2" destOrd="0" presId="urn:microsoft.com/office/officeart/2005/8/layout/vList4"/>
    <dgm:cxn modelId="{20114F99-AA4E-4FE2-B4C8-B2DC212F2335}" type="presParOf" srcId="{DBC0D720-F097-4156-BCA9-FE012E27B7E9}" destId="{D57BA027-4C9D-4C09-81FC-C38C86ADDD1D}" srcOrd="0" destOrd="0" presId="urn:microsoft.com/office/officeart/2005/8/layout/vList4"/>
    <dgm:cxn modelId="{FD7CA4D7-EDA4-4C99-A9E2-2755B9D28F41}" type="presParOf" srcId="{DBC0D720-F097-4156-BCA9-FE012E27B7E9}" destId="{C4F0CF77-6B76-43AA-8DF1-2BC2B6A8B4C2}" srcOrd="1" destOrd="0" presId="urn:microsoft.com/office/officeart/2005/8/layout/vList4"/>
    <dgm:cxn modelId="{DDB4F82E-253C-48D6-8AEC-081D621F2465}" type="presParOf" srcId="{DBC0D720-F097-4156-BCA9-FE012E27B7E9}" destId="{37D6C472-CD8A-4A0E-9094-36383F495077}" srcOrd="2" destOrd="0" presId="urn:microsoft.com/office/officeart/2005/8/layout/vList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C0D66E-28F4-46D1-96CF-ECEC29F17EDB}" type="doc">
      <dgm:prSet loTypeId="urn:microsoft.com/office/officeart/2005/8/layout/vList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47BA8AD-998E-4160-A2CC-06B5F929FAF2}">
      <dgm:prSet phldrT="[Текст]"/>
      <dgm:spPr/>
      <dgm:t>
        <a:bodyPr/>
        <a:lstStyle/>
        <a:p>
          <a:r>
            <a:rPr lang="ru-RU" b="1" dirty="0" smtClean="0"/>
            <a:t>Верста</a:t>
          </a:r>
          <a:r>
            <a:rPr lang="ru-RU" dirty="0" smtClean="0"/>
            <a:t> или </a:t>
          </a:r>
          <a:r>
            <a:rPr lang="ru-RU" b="1" dirty="0" smtClean="0"/>
            <a:t>поприще</a:t>
          </a:r>
          <a:r>
            <a:rPr lang="ru-RU" dirty="0" smtClean="0"/>
            <a:t> -русская путевая мера. Верста - от слова вертеть. Первоначально -расстояние от одного поворота плуга до другого во время пахоты. Верста как мера длины на Руси встречается с11 в.</a:t>
          </a:r>
          <a:endParaRPr lang="ru-RU" dirty="0"/>
        </a:p>
      </dgm:t>
    </dgm:pt>
    <dgm:pt modelId="{A68DF52C-598F-4542-809A-47617FB07873}" type="parTrans" cxnId="{CD869421-26C3-4551-B960-38476578CCF1}">
      <dgm:prSet/>
      <dgm:spPr/>
      <dgm:t>
        <a:bodyPr/>
        <a:lstStyle/>
        <a:p>
          <a:endParaRPr lang="ru-RU"/>
        </a:p>
      </dgm:t>
    </dgm:pt>
    <dgm:pt modelId="{282EC048-DB02-4D1D-BAA9-CD42C87D1607}" type="sibTrans" cxnId="{CD869421-26C3-4551-B960-38476578CCF1}">
      <dgm:prSet/>
      <dgm:spPr/>
      <dgm:t>
        <a:bodyPr/>
        <a:lstStyle/>
        <a:p>
          <a:endParaRPr lang="ru-RU"/>
        </a:p>
      </dgm:t>
    </dgm:pt>
    <dgm:pt modelId="{51A09EC8-2BEF-4EEE-8CA9-B7E828E70F9C}">
      <dgm:prSet phldrT="[Текст]"/>
      <dgm:spPr/>
      <dgm:t>
        <a:bodyPr/>
        <a:lstStyle/>
        <a:p>
          <a:pPr algn="ctr"/>
          <a:r>
            <a:rPr lang="en-US" dirty="0" smtClean="0"/>
            <a:t> </a:t>
          </a:r>
          <a:r>
            <a:rPr lang="ru-RU" dirty="0" smtClean="0"/>
            <a:t>Коломенская </a:t>
          </a:r>
          <a:r>
            <a:rPr lang="ru-RU" b="1" dirty="0" smtClean="0"/>
            <a:t>верста </a:t>
          </a:r>
          <a:r>
            <a:rPr lang="ru-RU" dirty="0" smtClean="0"/>
            <a:t>– «верзила» -</a:t>
          </a:r>
          <a:r>
            <a:rPr lang="en-US" dirty="0" smtClean="0"/>
            <a:t> </a:t>
          </a:r>
          <a:r>
            <a:rPr lang="ru-RU" dirty="0" smtClean="0"/>
            <a:t>шутливое название очень высокого человека.</a:t>
          </a:r>
          <a:endParaRPr lang="ru-RU" dirty="0"/>
        </a:p>
      </dgm:t>
    </dgm:pt>
    <dgm:pt modelId="{5023A3D1-4626-46CC-B2B2-5D968A8A9279}" type="parTrans" cxnId="{B89FBFAE-2F10-4019-A132-011E7AA6C99D}">
      <dgm:prSet/>
      <dgm:spPr/>
      <dgm:t>
        <a:bodyPr/>
        <a:lstStyle/>
        <a:p>
          <a:endParaRPr lang="ru-RU"/>
        </a:p>
      </dgm:t>
    </dgm:pt>
    <dgm:pt modelId="{65230363-8CCB-4FDF-9228-95501EB04D7E}" type="sibTrans" cxnId="{B89FBFAE-2F10-4019-A132-011E7AA6C99D}">
      <dgm:prSet/>
      <dgm:spPr/>
      <dgm:t>
        <a:bodyPr/>
        <a:lstStyle/>
        <a:p>
          <a:endParaRPr lang="ru-RU"/>
        </a:p>
      </dgm:t>
    </dgm:pt>
    <dgm:pt modelId="{A5C988C6-F677-437D-9A06-43CE0E9D7A1D}">
      <dgm:prSet phldrT="[Текст]"/>
      <dgm:spPr/>
      <dgm:t>
        <a:bodyPr/>
        <a:lstStyle/>
        <a:p>
          <a:pPr algn="ctr"/>
          <a:r>
            <a:rPr lang="en-US" dirty="0" smtClean="0"/>
            <a:t>13 </a:t>
          </a:r>
          <a:r>
            <a:rPr lang="ru-RU" dirty="0" smtClean="0"/>
            <a:t>верста  </a:t>
          </a:r>
          <a:r>
            <a:rPr lang="ru-RU" dirty="0" err="1" smtClean="0"/>
            <a:t>Пулковского</a:t>
          </a:r>
          <a:r>
            <a:rPr lang="ru-RU" dirty="0" smtClean="0"/>
            <a:t>  шоссе</a:t>
          </a:r>
          <a:endParaRPr lang="ru-RU" dirty="0"/>
        </a:p>
      </dgm:t>
    </dgm:pt>
    <dgm:pt modelId="{CE0925FB-F93C-48F6-9AB7-A1EA7F72C1A6}" type="parTrans" cxnId="{044E1F6D-3BB6-416E-B6D6-3184A6E6221F}">
      <dgm:prSet/>
      <dgm:spPr/>
      <dgm:t>
        <a:bodyPr/>
        <a:lstStyle/>
        <a:p>
          <a:endParaRPr lang="ru-RU"/>
        </a:p>
      </dgm:t>
    </dgm:pt>
    <dgm:pt modelId="{25EB2BD7-75FB-425B-8ED0-4FEC2BE2A720}" type="sibTrans" cxnId="{044E1F6D-3BB6-416E-B6D6-3184A6E6221F}">
      <dgm:prSet/>
      <dgm:spPr/>
      <dgm:t>
        <a:bodyPr/>
        <a:lstStyle/>
        <a:p>
          <a:endParaRPr lang="ru-RU"/>
        </a:p>
      </dgm:t>
    </dgm:pt>
    <dgm:pt modelId="{F42F85A4-8041-47B9-A9E0-A66CBD2C4E0E}" type="pres">
      <dgm:prSet presAssocID="{5FC0D66E-28F4-46D1-96CF-ECEC29F17ED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9B355C-D427-472D-854E-1D9B20E0195B}" type="pres">
      <dgm:prSet presAssocID="{A47BA8AD-998E-4160-A2CC-06B5F929FAF2}" presName="comp" presStyleCnt="0"/>
      <dgm:spPr/>
    </dgm:pt>
    <dgm:pt modelId="{EDD59076-61FB-4561-9952-1B4141AC0B70}" type="pres">
      <dgm:prSet presAssocID="{A47BA8AD-998E-4160-A2CC-06B5F929FAF2}" presName="box" presStyleLbl="node1" presStyleIdx="0" presStyleCnt="3" custLinFactNeighborX="-338"/>
      <dgm:spPr/>
      <dgm:t>
        <a:bodyPr/>
        <a:lstStyle/>
        <a:p>
          <a:endParaRPr lang="ru-RU"/>
        </a:p>
      </dgm:t>
    </dgm:pt>
    <dgm:pt modelId="{28652400-2A69-4BF4-BE81-DD98EDE76BC9}" type="pres">
      <dgm:prSet presAssocID="{A47BA8AD-998E-4160-A2CC-06B5F929FAF2}" presName="img" presStyleLbl="fgImgPlace1" presStyleIdx="0" presStyleCnt="3" custScaleX="108766" custScaleY="124999" custLinFactNeighborX="-5067" custLinFactNeighborY="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31E436B-AE56-4F91-9B7D-23B09350ACE0}" type="pres">
      <dgm:prSet presAssocID="{A47BA8AD-998E-4160-A2CC-06B5F929FAF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E5D28-B184-4245-84EA-502FABED2125}" type="pres">
      <dgm:prSet presAssocID="{282EC048-DB02-4D1D-BAA9-CD42C87D1607}" presName="spacer" presStyleCnt="0"/>
      <dgm:spPr/>
    </dgm:pt>
    <dgm:pt modelId="{FBD51CDD-24F9-4A3C-BB17-2BE4F5F27CFD}" type="pres">
      <dgm:prSet presAssocID="{51A09EC8-2BEF-4EEE-8CA9-B7E828E70F9C}" presName="comp" presStyleCnt="0"/>
      <dgm:spPr/>
    </dgm:pt>
    <dgm:pt modelId="{84605F9A-CCE8-400F-BE0C-C53475F4B60C}" type="pres">
      <dgm:prSet presAssocID="{51A09EC8-2BEF-4EEE-8CA9-B7E828E70F9C}" presName="box" presStyleLbl="node1" presStyleIdx="1" presStyleCnt="3"/>
      <dgm:spPr/>
      <dgm:t>
        <a:bodyPr/>
        <a:lstStyle/>
        <a:p>
          <a:endParaRPr lang="ru-RU"/>
        </a:p>
      </dgm:t>
    </dgm:pt>
    <dgm:pt modelId="{6A4F5C4C-130D-4E36-BACE-83DCFFB785EE}" type="pres">
      <dgm:prSet presAssocID="{51A09EC8-2BEF-4EEE-8CA9-B7E828E70F9C}" presName="img" presStyleLbl="fgImgPlace1" presStyleIdx="1" presStyleCnt="3" custScaleX="108124" custScaleY="123457" custLinFactNeighborX="-5388" custLinFactNeighborY="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728FA8A-90F6-4676-90EC-180A01939E28}" type="pres">
      <dgm:prSet presAssocID="{51A09EC8-2BEF-4EEE-8CA9-B7E828E70F9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85548-4CF7-41A9-AB4E-C541CC0D8BD1}" type="pres">
      <dgm:prSet presAssocID="{65230363-8CCB-4FDF-9228-95501EB04D7E}" presName="spacer" presStyleCnt="0"/>
      <dgm:spPr/>
    </dgm:pt>
    <dgm:pt modelId="{D5EF60D7-D1B8-405B-9E51-9BC35B616E57}" type="pres">
      <dgm:prSet presAssocID="{A5C988C6-F677-437D-9A06-43CE0E9D7A1D}" presName="comp" presStyleCnt="0"/>
      <dgm:spPr/>
    </dgm:pt>
    <dgm:pt modelId="{B5DED8E2-C0C3-4AE0-B609-FBB6AE1AED63}" type="pres">
      <dgm:prSet presAssocID="{A5C988C6-F677-437D-9A06-43CE0E9D7A1D}" presName="box" presStyleLbl="node1" presStyleIdx="2" presStyleCnt="3"/>
      <dgm:spPr/>
      <dgm:t>
        <a:bodyPr/>
        <a:lstStyle/>
        <a:p>
          <a:endParaRPr lang="ru-RU"/>
        </a:p>
      </dgm:t>
    </dgm:pt>
    <dgm:pt modelId="{7C343F61-C8D6-48EA-9F98-6F3DE75B05D1}" type="pres">
      <dgm:prSet presAssocID="{A5C988C6-F677-437D-9A06-43CE0E9D7A1D}" presName="img" presStyleLbl="fgImgPlace1" presStyleIdx="2" presStyleCnt="3" custScaleX="108766" custScaleY="121913" custLinFactNeighborX="-5067" custLinFactNeighborY="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43F882F-729C-454F-8A1C-B70DA6D8A35F}" type="pres">
      <dgm:prSet presAssocID="{A5C988C6-F677-437D-9A06-43CE0E9D7A1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4E1F6D-3BB6-416E-B6D6-3184A6E6221F}" srcId="{5FC0D66E-28F4-46D1-96CF-ECEC29F17EDB}" destId="{A5C988C6-F677-437D-9A06-43CE0E9D7A1D}" srcOrd="2" destOrd="0" parTransId="{CE0925FB-F93C-48F6-9AB7-A1EA7F72C1A6}" sibTransId="{25EB2BD7-75FB-425B-8ED0-4FEC2BE2A720}"/>
    <dgm:cxn modelId="{59F2E3D6-D8E0-43C0-9CC9-8E56F4AD1298}" type="presOf" srcId="{5FC0D66E-28F4-46D1-96CF-ECEC29F17EDB}" destId="{F42F85A4-8041-47B9-A9E0-A66CBD2C4E0E}" srcOrd="0" destOrd="0" presId="urn:microsoft.com/office/officeart/2005/8/layout/vList4"/>
    <dgm:cxn modelId="{72459096-B1E4-4F77-BE65-8DF8A68D7F23}" type="presOf" srcId="{51A09EC8-2BEF-4EEE-8CA9-B7E828E70F9C}" destId="{E728FA8A-90F6-4676-90EC-180A01939E28}" srcOrd="1" destOrd="0" presId="urn:microsoft.com/office/officeart/2005/8/layout/vList4"/>
    <dgm:cxn modelId="{1811C6F1-E389-43BD-9E77-CD1997B71F93}" type="presOf" srcId="{A47BA8AD-998E-4160-A2CC-06B5F929FAF2}" destId="{A31E436B-AE56-4F91-9B7D-23B09350ACE0}" srcOrd="1" destOrd="0" presId="urn:microsoft.com/office/officeart/2005/8/layout/vList4"/>
    <dgm:cxn modelId="{47550F45-3828-435F-9AFA-C5A992822F22}" type="presOf" srcId="{A5C988C6-F677-437D-9A06-43CE0E9D7A1D}" destId="{B5DED8E2-C0C3-4AE0-B609-FBB6AE1AED63}" srcOrd="0" destOrd="0" presId="urn:microsoft.com/office/officeart/2005/8/layout/vList4"/>
    <dgm:cxn modelId="{AFC05DB7-9A04-4268-991C-EE9330BAB078}" type="presOf" srcId="{A5C988C6-F677-437D-9A06-43CE0E9D7A1D}" destId="{643F882F-729C-454F-8A1C-B70DA6D8A35F}" srcOrd="1" destOrd="0" presId="urn:microsoft.com/office/officeart/2005/8/layout/vList4"/>
    <dgm:cxn modelId="{B89FBFAE-2F10-4019-A132-011E7AA6C99D}" srcId="{5FC0D66E-28F4-46D1-96CF-ECEC29F17EDB}" destId="{51A09EC8-2BEF-4EEE-8CA9-B7E828E70F9C}" srcOrd="1" destOrd="0" parTransId="{5023A3D1-4626-46CC-B2B2-5D968A8A9279}" sibTransId="{65230363-8CCB-4FDF-9228-95501EB04D7E}"/>
    <dgm:cxn modelId="{CD869421-26C3-4551-B960-38476578CCF1}" srcId="{5FC0D66E-28F4-46D1-96CF-ECEC29F17EDB}" destId="{A47BA8AD-998E-4160-A2CC-06B5F929FAF2}" srcOrd="0" destOrd="0" parTransId="{A68DF52C-598F-4542-809A-47617FB07873}" sibTransId="{282EC048-DB02-4D1D-BAA9-CD42C87D1607}"/>
    <dgm:cxn modelId="{1C64967A-1AE9-4DA0-8154-1276C16D52E7}" type="presOf" srcId="{51A09EC8-2BEF-4EEE-8CA9-B7E828E70F9C}" destId="{84605F9A-CCE8-400F-BE0C-C53475F4B60C}" srcOrd="0" destOrd="0" presId="urn:microsoft.com/office/officeart/2005/8/layout/vList4"/>
    <dgm:cxn modelId="{87B00DB5-3D73-43C1-B104-F241B6778C07}" type="presOf" srcId="{A47BA8AD-998E-4160-A2CC-06B5F929FAF2}" destId="{EDD59076-61FB-4561-9952-1B4141AC0B70}" srcOrd="0" destOrd="0" presId="urn:microsoft.com/office/officeart/2005/8/layout/vList4"/>
    <dgm:cxn modelId="{77B75AE0-4702-4C83-87A6-EA1127CE8CE5}" type="presParOf" srcId="{F42F85A4-8041-47B9-A9E0-A66CBD2C4E0E}" destId="{449B355C-D427-472D-854E-1D9B20E0195B}" srcOrd="0" destOrd="0" presId="urn:microsoft.com/office/officeart/2005/8/layout/vList4"/>
    <dgm:cxn modelId="{F7A5D33B-D454-4A3D-9E97-FB458A62E240}" type="presParOf" srcId="{449B355C-D427-472D-854E-1D9B20E0195B}" destId="{EDD59076-61FB-4561-9952-1B4141AC0B70}" srcOrd="0" destOrd="0" presId="urn:microsoft.com/office/officeart/2005/8/layout/vList4"/>
    <dgm:cxn modelId="{3910EAB9-F50C-4B9B-A361-881F69560655}" type="presParOf" srcId="{449B355C-D427-472D-854E-1D9B20E0195B}" destId="{28652400-2A69-4BF4-BE81-DD98EDE76BC9}" srcOrd="1" destOrd="0" presId="urn:microsoft.com/office/officeart/2005/8/layout/vList4"/>
    <dgm:cxn modelId="{B7759687-BB1C-4203-A964-C6C53CD05351}" type="presParOf" srcId="{449B355C-D427-472D-854E-1D9B20E0195B}" destId="{A31E436B-AE56-4F91-9B7D-23B09350ACE0}" srcOrd="2" destOrd="0" presId="urn:microsoft.com/office/officeart/2005/8/layout/vList4"/>
    <dgm:cxn modelId="{10FB41E4-88DE-4828-9870-51D5222BC73A}" type="presParOf" srcId="{F42F85A4-8041-47B9-A9E0-A66CBD2C4E0E}" destId="{7C7E5D28-B184-4245-84EA-502FABED2125}" srcOrd="1" destOrd="0" presId="urn:microsoft.com/office/officeart/2005/8/layout/vList4"/>
    <dgm:cxn modelId="{A4CA0BA1-A0FA-46D0-9874-6892399F89C0}" type="presParOf" srcId="{F42F85A4-8041-47B9-A9E0-A66CBD2C4E0E}" destId="{FBD51CDD-24F9-4A3C-BB17-2BE4F5F27CFD}" srcOrd="2" destOrd="0" presId="urn:microsoft.com/office/officeart/2005/8/layout/vList4"/>
    <dgm:cxn modelId="{9F8CBBDA-1B2F-470A-8BA2-E09663D67497}" type="presParOf" srcId="{FBD51CDD-24F9-4A3C-BB17-2BE4F5F27CFD}" destId="{84605F9A-CCE8-400F-BE0C-C53475F4B60C}" srcOrd="0" destOrd="0" presId="urn:microsoft.com/office/officeart/2005/8/layout/vList4"/>
    <dgm:cxn modelId="{6D9FBB4B-0FFB-4878-B808-7F7510ACA9B5}" type="presParOf" srcId="{FBD51CDD-24F9-4A3C-BB17-2BE4F5F27CFD}" destId="{6A4F5C4C-130D-4E36-BACE-83DCFFB785EE}" srcOrd="1" destOrd="0" presId="urn:microsoft.com/office/officeart/2005/8/layout/vList4"/>
    <dgm:cxn modelId="{5AAB31FD-CB9A-4FFC-AD4F-FCCBD69940D5}" type="presParOf" srcId="{FBD51CDD-24F9-4A3C-BB17-2BE4F5F27CFD}" destId="{E728FA8A-90F6-4676-90EC-180A01939E28}" srcOrd="2" destOrd="0" presId="urn:microsoft.com/office/officeart/2005/8/layout/vList4"/>
    <dgm:cxn modelId="{88CC164A-8933-44AD-AB45-A78E3A19777B}" type="presParOf" srcId="{F42F85A4-8041-47B9-A9E0-A66CBD2C4E0E}" destId="{33885548-4CF7-41A9-AB4E-C541CC0D8BD1}" srcOrd="3" destOrd="0" presId="urn:microsoft.com/office/officeart/2005/8/layout/vList4"/>
    <dgm:cxn modelId="{8FEDD1F0-2281-4F4B-A5B3-29E555E52971}" type="presParOf" srcId="{F42F85A4-8041-47B9-A9E0-A66CBD2C4E0E}" destId="{D5EF60D7-D1B8-405B-9E51-9BC35B616E57}" srcOrd="4" destOrd="0" presId="urn:microsoft.com/office/officeart/2005/8/layout/vList4"/>
    <dgm:cxn modelId="{4DD9A02C-BE48-4393-9BD0-A1EFE8A6DC77}" type="presParOf" srcId="{D5EF60D7-D1B8-405B-9E51-9BC35B616E57}" destId="{B5DED8E2-C0C3-4AE0-B609-FBB6AE1AED63}" srcOrd="0" destOrd="0" presId="urn:microsoft.com/office/officeart/2005/8/layout/vList4"/>
    <dgm:cxn modelId="{03E1CD6E-1C34-4E43-998B-1E30C54CBEC7}" type="presParOf" srcId="{D5EF60D7-D1B8-405B-9E51-9BC35B616E57}" destId="{7C343F61-C8D6-48EA-9F98-6F3DE75B05D1}" srcOrd="1" destOrd="0" presId="urn:microsoft.com/office/officeart/2005/8/layout/vList4"/>
    <dgm:cxn modelId="{A1455ED9-B526-4F93-8743-AC44E6520A0B}" type="presParOf" srcId="{D5EF60D7-D1B8-405B-9E51-9BC35B616E57}" destId="{643F882F-729C-454F-8A1C-B70DA6D8A35F}" srcOrd="2" destOrd="0" presId="urn:microsoft.com/office/officeart/2005/8/layout/vList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44A16D-CEAF-42AF-BEF1-1740C68CF7B3}" type="doc">
      <dgm:prSet loTypeId="urn:microsoft.com/office/officeart/2005/8/layout/radial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B20BB6C-FAD6-4EF3-867D-9F491DD16E74}">
      <dgm:prSet phldrT="[Текст]"/>
      <dgm:spPr>
        <a:solidFill>
          <a:srgbClr val="B69F3C"/>
        </a:solidFill>
      </dgm:spPr>
      <dgm:t>
        <a:bodyPr/>
        <a:lstStyle/>
        <a:p>
          <a:r>
            <a:rPr lang="ru-RU" dirty="0" smtClean="0"/>
            <a:t>Сажень</a:t>
          </a:r>
          <a:endParaRPr lang="ru-RU" dirty="0"/>
        </a:p>
      </dgm:t>
    </dgm:pt>
    <dgm:pt modelId="{B6704CC1-30E5-4E7B-A158-536D936FEC41}" type="parTrans" cxnId="{0551238F-B8C3-4A13-B71A-376B90607CC1}">
      <dgm:prSet/>
      <dgm:spPr/>
      <dgm:t>
        <a:bodyPr/>
        <a:lstStyle/>
        <a:p>
          <a:endParaRPr lang="ru-RU"/>
        </a:p>
      </dgm:t>
    </dgm:pt>
    <dgm:pt modelId="{E9664A24-D760-4D59-9354-DE0EFB1604EF}" type="sibTrans" cxnId="{0551238F-B8C3-4A13-B71A-376B90607CC1}">
      <dgm:prSet/>
      <dgm:spPr/>
      <dgm:t>
        <a:bodyPr/>
        <a:lstStyle/>
        <a:p>
          <a:endParaRPr lang="ru-RU"/>
        </a:p>
      </dgm:t>
    </dgm:pt>
    <dgm:pt modelId="{7B59C0DA-C5DA-4C88-9266-453A1B175B37}">
      <dgm:prSet phldrT="[Текст]" custT="1"/>
      <dgm:spPr/>
      <dgm:t>
        <a:bodyPr/>
        <a:lstStyle/>
        <a:p>
          <a:r>
            <a:rPr lang="ru-RU" sz="2400" b="1" dirty="0" smtClean="0"/>
            <a:t>Косая сажень</a:t>
          </a:r>
          <a:r>
            <a:rPr lang="ru-RU" sz="2000" b="1" dirty="0" smtClean="0"/>
            <a:t>-расстояние от носка левой ноги до конца среднего пальца поднятой вверх правой руки </a:t>
          </a:r>
          <a:endParaRPr lang="ru-RU" sz="2000" b="1" dirty="0"/>
        </a:p>
      </dgm:t>
    </dgm:pt>
    <dgm:pt modelId="{720F2990-ABDB-4756-9741-A70F2C25D4BC}" type="parTrans" cxnId="{43B4DBBA-138C-4CD4-8042-79AB5F5EEA40}">
      <dgm:prSet/>
      <dgm:spPr>
        <a:ln w="38100">
          <a:solidFill>
            <a:schemeClr val="accent2">
              <a:lumMod val="75000"/>
            </a:schemeClr>
          </a:solidFill>
          <a:prstDash val="solid"/>
          <a:headEnd type="oval"/>
          <a:tailEnd type="triangle"/>
        </a:ln>
      </dgm:spPr>
      <dgm:t>
        <a:bodyPr/>
        <a:lstStyle/>
        <a:p>
          <a:endParaRPr lang="ru-RU"/>
        </a:p>
      </dgm:t>
    </dgm:pt>
    <dgm:pt modelId="{E7B7326D-DD24-4A06-88D6-171584145ADE}" type="sibTrans" cxnId="{43B4DBBA-138C-4CD4-8042-79AB5F5EEA40}">
      <dgm:prSet/>
      <dgm:spPr/>
      <dgm:t>
        <a:bodyPr/>
        <a:lstStyle/>
        <a:p>
          <a:endParaRPr lang="ru-RU"/>
        </a:p>
      </dgm:t>
    </dgm:pt>
    <dgm:pt modelId="{02CF1E5F-2A58-4229-A823-8113C8241084}">
      <dgm:prSet phldrT="[Текст]" custT="1"/>
      <dgm:spPr/>
      <dgm:t>
        <a:bodyPr/>
        <a:lstStyle/>
        <a:p>
          <a:r>
            <a:rPr lang="ru-RU" sz="2400" b="1" dirty="0" smtClean="0"/>
            <a:t>Маховая сажень</a:t>
          </a:r>
          <a:r>
            <a:rPr lang="ru-RU" sz="2000" b="1" dirty="0" smtClean="0"/>
            <a:t>-расстояние между концами пальцев распростертых рук </a:t>
          </a:r>
          <a:endParaRPr lang="ru-RU" sz="2000" b="1" dirty="0"/>
        </a:p>
      </dgm:t>
    </dgm:pt>
    <dgm:pt modelId="{EA1AF9AF-02DD-48F9-9A52-470E8FB58915}" type="parTrans" cxnId="{E2E57473-0E99-44EE-9105-A356A147E5DE}">
      <dgm:prSet/>
      <dgm:spPr>
        <a:ln w="38100">
          <a:solidFill>
            <a:schemeClr val="accent3">
              <a:lumMod val="75000"/>
            </a:schemeClr>
          </a:solidFill>
          <a:prstDash val="solid"/>
          <a:headEnd type="oval"/>
          <a:tailEnd type="triangle"/>
        </a:ln>
      </dgm:spPr>
      <dgm:t>
        <a:bodyPr/>
        <a:lstStyle/>
        <a:p>
          <a:endParaRPr lang="ru-RU"/>
        </a:p>
      </dgm:t>
    </dgm:pt>
    <dgm:pt modelId="{3BC97C72-B5A6-4634-8BA9-C275940966BC}" type="sibTrans" cxnId="{E2E57473-0E99-44EE-9105-A356A147E5DE}">
      <dgm:prSet/>
      <dgm:spPr/>
      <dgm:t>
        <a:bodyPr/>
        <a:lstStyle/>
        <a:p>
          <a:endParaRPr lang="ru-RU"/>
        </a:p>
      </dgm:t>
    </dgm:pt>
    <dgm:pt modelId="{89C558A6-24AD-4067-A9FE-A7CBF55A9D8E}" type="pres">
      <dgm:prSet presAssocID="{9E44A16D-CEAF-42AF-BEF1-1740C68CF7B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211180-2EE3-4462-95E6-2DF75ED6657B}" type="pres">
      <dgm:prSet presAssocID="{4B20BB6C-FAD6-4EF3-867D-9F491DD16E74}" presName="centerShape" presStyleLbl="node0" presStyleIdx="0" presStyleCnt="1" custScaleX="292586" custScaleY="51209" custLinFactNeighborX="2150" custLinFactNeighborY="-63021"/>
      <dgm:spPr/>
      <dgm:t>
        <a:bodyPr/>
        <a:lstStyle/>
        <a:p>
          <a:endParaRPr lang="ru-RU"/>
        </a:p>
      </dgm:t>
    </dgm:pt>
    <dgm:pt modelId="{08D59D20-4AFA-44CD-AB16-693BD9541425}" type="pres">
      <dgm:prSet presAssocID="{720F2990-ABDB-4756-9741-A70F2C25D4BC}" presName="Name9" presStyleLbl="parChTrans1D2" presStyleIdx="0" presStyleCnt="2"/>
      <dgm:spPr/>
      <dgm:t>
        <a:bodyPr/>
        <a:lstStyle/>
        <a:p>
          <a:endParaRPr lang="ru-RU"/>
        </a:p>
      </dgm:t>
    </dgm:pt>
    <dgm:pt modelId="{E139DB2F-13A2-4534-A750-5BF17F23E64F}" type="pres">
      <dgm:prSet presAssocID="{720F2990-ABDB-4756-9741-A70F2C25D4BC}" presName="connTx" presStyleLbl="parChTrans1D2" presStyleIdx="0" presStyleCnt="2"/>
      <dgm:spPr/>
      <dgm:t>
        <a:bodyPr/>
        <a:lstStyle/>
        <a:p>
          <a:endParaRPr lang="ru-RU"/>
        </a:p>
      </dgm:t>
    </dgm:pt>
    <dgm:pt modelId="{30D8D509-4264-43A5-B39E-664F4FBC6914}" type="pres">
      <dgm:prSet presAssocID="{7B59C0DA-C5DA-4C88-9266-453A1B175B37}" presName="node" presStyleLbl="node1" presStyleIdx="0" presStyleCnt="2" custScaleX="259992" custScaleY="136306" custRadScaleRad="117362" custRadScaleInc="77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E4B732-AC1A-4813-BD9C-A2F652A99D37}" type="pres">
      <dgm:prSet presAssocID="{EA1AF9AF-02DD-48F9-9A52-470E8FB58915}" presName="Name9" presStyleLbl="parChTrans1D2" presStyleIdx="1" presStyleCnt="2"/>
      <dgm:spPr/>
      <dgm:t>
        <a:bodyPr/>
        <a:lstStyle/>
        <a:p>
          <a:endParaRPr lang="ru-RU"/>
        </a:p>
      </dgm:t>
    </dgm:pt>
    <dgm:pt modelId="{35FA5A54-0ECA-4E05-89B0-A27477F2A485}" type="pres">
      <dgm:prSet presAssocID="{EA1AF9AF-02DD-48F9-9A52-470E8FB58915}" presName="connTx" presStyleLbl="parChTrans1D2" presStyleIdx="1" presStyleCnt="2"/>
      <dgm:spPr/>
      <dgm:t>
        <a:bodyPr/>
        <a:lstStyle/>
        <a:p>
          <a:endParaRPr lang="ru-RU"/>
        </a:p>
      </dgm:t>
    </dgm:pt>
    <dgm:pt modelId="{94C1FD86-110E-4EBB-B213-BA14D3EF031C}" type="pres">
      <dgm:prSet presAssocID="{02CF1E5F-2A58-4229-A823-8113C8241084}" presName="node" presStyleLbl="node1" presStyleIdx="1" presStyleCnt="2" custScaleX="267950" custScaleY="145080" custRadScaleRad="112979" custRadScaleInc="1220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EBE3ED-B01E-4BD4-983A-E91CE896FE2A}" type="presOf" srcId="{EA1AF9AF-02DD-48F9-9A52-470E8FB58915}" destId="{35FA5A54-0ECA-4E05-89B0-A27477F2A485}" srcOrd="1" destOrd="0" presId="urn:microsoft.com/office/officeart/2005/8/layout/radial1"/>
    <dgm:cxn modelId="{E2E57473-0E99-44EE-9105-A356A147E5DE}" srcId="{4B20BB6C-FAD6-4EF3-867D-9F491DD16E74}" destId="{02CF1E5F-2A58-4229-A823-8113C8241084}" srcOrd="1" destOrd="0" parTransId="{EA1AF9AF-02DD-48F9-9A52-470E8FB58915}" sibTransId="{3BC97C72-B5A6-4634-8BA9-C275940966BC}"/>
    <dgm:cxn modelId="{774FB445-E415-43C3-9709-11DCAE064F49}" type="presOf" srcId="{720F2990-ABDB-4756-9741-A70F2C25D4BC}" destId="{08D59D20-4AFA-44CD-AB16-693BD9541425}" srcOrd="0" destOrd="0" presId="urn:microsoft.com/office/officeart/2005/8/layout/radial1"/>
    <dgm:cxn modelId="{223296E9-C36C-47F4-856D-55FB40D1C306}" type="presOf" srcId="{720F2990-ABDB-4756-9741-A70F2C25D4BC}" destId="{E139DB2F-13A2-4534-A750-5BF17F23E64F}" srcOrd="1" destOrd="0" presId="urn:microsoft.com/office/officeart/2005/8/layout/radial1"/>
    <dgm:cxn modelId="{2F5325B4-D16B-4691-A4A8-B13B980A2100}" type="presOf" srcId="{9E44A16D-CEAF-42AF-BEF1-1740C68CF7B3}" destId="{89C558A6-24AD-4067-A9FE-A7CBF55A9D8E}" srcOrd="0" destOrd="0" presId="urn:microsoft.com/office/officeart/2005/8/layout/radial1"/>
    <dgm:cxn modelId="{0551238F-B8C3-4A13-B71A-376B90607CC1}" srcId="{9E44A16D-CEAF-42AF-BEF1-1740C68CF7B3}" destId="{4B20BB6C-FAD6-4EF3-867D-9F491DD16E74}" srcOrd="0" destOrd="0" parTransId="{B6704CC1-30E5-4E7B-A158-536D936FEC41}" sibTransId="{E9664A24-D760-4D59-9354-DE0EFB1604EF}"/>
    <dgm:cxn modelId="{433AE1F6-81E4-4A04-956D-00F3EC8D44D4}" type="presOf" srcId="{02CF1E5F-2A58-4229-A823-8113C8241084}" destId="{94C1FD86-110E-4EBB-B213-BA14D3EF031C}" srcOrd="0" destOrd="0" presId="urn:microsoft.com/office/officeart/2005/8/layout/radial1"/>
    <dgm:cxn modelId="{B6526F1F-6046-451A-BEE4-87F5427E836D}" type="presOf" srcId="{7B59C0DA-C5DA-4C88-9266-453A1B175B37}" destId="{30D8D509-4264-43A5-B39E-664F4FBC6914}" srcOrd="0" destOrd="0" presId="urn:microsoft.com/office/officeart/2005/8/layout/radial1"/>
    <dgm:cxn modelId="{43B4DBBA-138C-4CD4-8042-79AB5F5EEA40}" srcId="{4B20BB6C-FAD6-4EF3-867D-9F491DD16E74}" destId="{7B59C0DA-C5DA-4C88-9266-453A1B175B37}" srcOrd="0" destOrd="0" parTransId="{720F2990-ABDB-4756-9741-A70F2C25D4BC}" sibTransId="{E7B7326D-DD24-4A06-88D6-171584145ADE}"/>
    <dgm:cxn modelId="{2FC03E0A-4C5D-4559-B42E-838886E6C316}" type="presOf" srcId="{EA1AF9AF-02DD-48F9-9A52-470E8FB58915}" destId="{1DE4B732-AC1A-4813-BD9C-A2F652A99D37}" srcOrd="0" destOrd="0" presId="urn:microsoft.com/office/officeart/2005/8/layout/radial1"/>
    <dgm:cxn modelId="{169E6517-DE00-41F8-9913-4086A13DE3A8}" type="presOf" srcId="{4B20BB6C-FAD6-4EF3-867D-9F491DD16E74}" destId="{A4211180-2EE3-4462-95E6-2DF75ED6657B}" srcOrd="0" destOrd="0" presId="urn:microsoft.com/office/officeart/2005/8/layout/radial1"/>
    <dgm:cxn modelId="{95EEFA4F-04C9-4560-A910-9F7DF60357A0}" type="presParOf" srcId="{89C558A6-24AD-4067-A9FE-A7CBF55A9D8E}" destId="{A4211180-2EE3-4462-95E6-2DF75ED6657B}" srcOrd="0" destOrd="0" presId="urn:microsoft.com/office/officeart/2005/8/layout/radial1"/>
    <dgm:cxn modelId="{D22415C8-7E9A-4071-B278-7ED5C72E529D}" type="presParOf" srcId="{89C558A6-24AD-4067-A9FE-A7CBF55A9D8E}" destId="{08D59D20-4AFA-44CD-AB16-693BD9541425}" srcOrd="1" destOrd="0" presId="urn:microsoft.com/office/officeart/2005/8/layout/radial1"/>
    <dgm:cxn modelId="{644F2DE3-F712-4557-9307-FAC33C2D589D}" type="presParOf" srcId="{08D59D20-4AFA-44CD-AB16-693BD9541425}" destId="{E139DB2F-13A2-4534-A750-5BF17F23E64F}" srcOrd="0" destOrd="0" presId="urn:microsoft.com/office/officeart/2005/8/layout/radial1"/>
    <dgm:cxn modelId="{2B8DF68A-13BE-4AD1-8F4B-CF0F785371FE}" type="presParOf" srcId="{89C558A6-24AD-4067-A9FE-A7CBF55A9D8E}" destId="{30D8D509-4264-43A5-B39E-664F4FBC6914}" srcOrd="2" destOrd="0" presId="urn:microsoft.com/office/officeart/2005/8/layout/radial1"/>
    <dgm:cxn modelId="{0C32B495-A4EF-4019-A6E1-9972B7151B3D}" type="presParOf" srcId="{89C558A6-24AD-4067-A9FE-A7CBF55A9D8E}" destId="{1DE4B732-AC1A-4813-BD9C-A2F652A99D37}" srcOrd="3" destOrd="0" presId="urn:microsoft.com/office/officeart/2005/8/layout/radial1"/>
    <dgm:cxn modelId="{43B79639-A97B-4F26-9A22-A468FDD736A1}" type="presParOf" srcId="{1DE4B732-AC1A-4813-BD9C-A2F652A99D37}" destId="{35FA5A54-0ECA-4E05-89B0-A27477F2A485}" srcOrd="0" destOrd="0" presId="urn:microsoft.com/office/officeart/2005/8/layout/radial1"/>
    <dgm:cxn modelId="{48DAAF5A-1323-4901-A166-8E4A9C11C58A}" type="presParOf" srcId="{89C558A6-24AD-4067-A9FE-A7CBF55A9D8E}" destId="{94C1FD86-110E-4EBB-B213-BA14D3EF031C}" srcOrd="4" destOrd="0" presId="urn:microsoft.com/office/officeart/2005/8/layout/radial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433AE3-511C-4FD9-865D-34F7466FE64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45E7B9-803E-4C9C-94B1-5C39B37DF0A9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Еще старинные меры длины</a:t>
          </a:r>
          <a:endParaRPr lang="ru-RU" dirty="0"/>
        </a:p>
      </dgm:t>
    </dgm:pt>
    <dgm:pt modelId="{CBC47F15-F57B-4A11-8306-8B01109FCC97}" type="parTrans" cxnId="{2AE82875-3D63-467E-BF03-F752CAA8BCC9}">
      <dgm:prSet/>
      <dgm:spPr/>
      <dgm:t>
        <a:bodyPr/>
        <a:lstStyle/>
        <a:p>
          <a:endParaRPr lang="ru-RU"/>
        </a:p>
      </dgm:t>
    </dgm:pt>
    <dgm:pt modelId="{CCB88941-645A-4901-A2F0-58025B08FB11}" type="sibTrans" cxnId="{2AE82875-3D63-467E-BF03-F752CAA8BCC9}">
      <dgm:prSet/>
      <dgm:spPr/>
      <dgm:t>
        <a:bodyPr/>
        <a:lstStyle/>
        <a:p>
          <a:endParaRPr lang="ru-RU"/>
        </a:p>
      </dgm:t>
    </dgm:pt>
    <dgm:pt modelId="{36EC7D18-700D-4B13-A645-214E5EEDD7F1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11483B2B-9571-468B-9364-35D7AC80F131}" type="parTrans" cxnId="{4A1324E3-643B-448D-A9BA-577D412F5702}">
      <dgm:prSet/>
      <dgm:spPr>
        <a:ln w="63500">
          <a:solidFill>
            <a:schemeClr val="accent2">
              <a:lumMod val="75000"/>
            </a:schemeClr>
          </a:solidFill>
          <a:prstDash val="solid"/>
        </a:ln>
      </dgm:spPr>
      <dgm:t>
        <a:bodyPr/>
        <a:lstStyle/>
        <a:p>
          <a:endParaRPr lang="ru-RU"/>
        </a:p>
      </dgm:t>
    </dgm:pt>
    <dgm:pt modelId="{22349425-26BF-4674-B9E2-D32121CC5186}" type="sibTrans" cxnId="{4A1324E3-643B-448D-A9BA-577D412F5702}">
      <dgm:prSet/>
      <dgm:spPr/>
      <dgm:t>
        <a:bodyPr/>
        <a:lstStyle/>
        <a:p>
          <a:endParaRPr lang="ru-RU"/>
        </a:p>
      </dgm:t>
    </dgm:pt>
    <dgm:pt modelId="{2ABD9475-DF62-4F8B-9B46-302409541AD1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FEBBED56-CCF1-4AE5-843F-E4F1B9D22F0E}" type="sibTrans" cxnId="{0CB1A7CB-B11D-4A1D-856B-BFA1F7B5CF23}">
      <dgm:prSet/>
      <dgm:spPr/>
      <dgm:t>
        <a:bodyPr/>
        <a:lstStyle/>
        <a:p>
          <a:endParaRPr lang="ru-RU"/>
        </a:p>
      </dgm:t>
    </dgm:pt>
    <dgm:pt modelId="{435E1E93-3E6D-4721-848A-C081C3ADF5F8}" type="parTrans" cxnId="{0CB1A7CB-B11D-4A1D-856B-BFA1F7B5CF23}">
      <dgm:prSet/>
      <dgm:spPr>
        <a:ln w="63500">
          <a:solidFill>
            <a:schemeClr val="accent2">
              <a:lumMod val="75000"/>
            </a:schemeClr>
          </a:solidFill>
          <a:prstDash val="solid"/>
        </a:ln>
      </dgm:spPr>
      <dgm:t>
        <a:bodyPr/>
        <a:lstStyle/>
        <a:p>
          <a:endParaRPr lang="ru-RU"/>
        </a:p>
      </dgm:t>
    </dgm:pt>
    <dgm:pt modelId="{3ABD2B5F-E7A9-4DA0-AA28-7CAEE2ABD313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E4E972F4-B7EE-42ED-8C7B-B1FD7B6CD66F}" type="sibTrans" cxnId="{1364B8D3-DD3E-49C4-B733-B5D9F6E2AB15}">
      <dgm:prSet/>
      <dgm:spPr/>
      <dgm:t>
        <a:bodyPr/>
        <a:lstStyle/>
        <a:p>
          <a:endParaRPr lang="ru-RU"/>
        </a:p>
      </dgm:t>
    </dgm:pt>
    <dgm:pt modelId="{5E979D27-DDF5-4734-9E1A-CC6679F4D5BC}" type="parTrans" cxnId="{1364B8D3-DD3E-49C4-B733-B5D9F6E2AB15}">
      <dgm:prSet/>
      <dgm:spPr>
        <a:ln w="63500">
          <a:solidFill>
            <a:schemeClr val="accent2">
              <a:lumMod val="75000"/>
            </a:schemeClr>
          </a:solidFill>
          <a:prstDash val="solid"/>
        </a:ln>
      </dgm:spPr>
      <dgm:t>
        <a:bodyPr/>
        <a:lstStyle/>
        <a:p>
          <a:endParaRPr lang="ru-RU"/>
        </a:p>
      </dgm:t>
    </dgm:pt>
    <dgm:pt modelId="{A98A4AEE-0859-4A37-BF21-BCE7F4729595}" type="pres">
      <dgm:prSet presAssocID="{5E433AE3-511C-4FD9-865D-34F7466FE64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EAB464-D8E4-4D4C-8CAE-4E4586032FF0}" type="pres">
      <dgm:prSet presAssocID="{0A45E7B9-803E-4C9C-94B1-5C39B37DF0A9}" presName="centerShape" presStyleLbl="node0" presStyleIdx="0" presStyleCnt="1" custLinFactNeighborX="1709" custLinFactNeighborY="2555"/>
      <dgm:spPr/>
      <dgm:t>
        <a:bodyPr/>
        <a:lstStyle/>
        <a:p>
          <a:endParaRPr lang="ru-RU"/>
        </a:p>
      </dgm:t>
    </dgm:pt>
    <dgm:pt modelId="{4565D5C6-7A64-46D0-95E4-A134372D824D}" type="pres">
      <dgm:prSet presAssocID="{435E1E93-3E6D-4721-848A-C081C3ADF5F8}" presName="Name9" presStyleLbl="parChTrans1D2" presStyleIdx="0" presStyleCnt="3"/>
      <dgm:spPr/>
      <dgm:t>
        <a:bodyPr/>
        <a:lstStyle/>
        <a:p>
          <a:endParaRPr lang="ru-RU"/>
        </a:p>
      </dgm:t>
    </dgm:pt>
    <dgm:pt modelId="{69626937-C4DB-4C8E-9D9E-9EC7F7B8485A}" type="pres">
      <dgm:prSet presAssocID="{435E1E93-3E6D-4721-848A-C081C3ADF5F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AF90F377-C8B9-47D9-8D97-AAA2DA56DFAE}" type="pres">
      <dgm:prSet presAssocID="{2ABD9475-DF62-4F8B-9B46-302409541AD1}" presName="node" presStyleLbl="node1" presStyleIdx="0" presStyleCnt="3" custScaleX="129386" custScaleY="129386" custRadScaleRad="87867" custRadScaleInc="-4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BDA958-5DB1-49D1-A034-68EC0DE42F19}" type="pres">
      <dgm:prSet presAssocID="{5E979D27-DDF5-4734-9E1A-CC6679F4D5BC}" presName="Name9" presStyleLbl="parChTrans1D2" presStyleIdx="1" presStyleCnt="3"/>
      <dgm:spPr/>
      <dgm:t>
        <a:bodyPr/>
        <a:lstStyle/>
        <a:p>
          <a:endParaRPr lang="ru-RU"/>
        </a:p>
      </dgm:t>
    </dgm:pt>
    <dgm:pt modelId="{F5F5F2D1-9396-492C-81EF-04B1150C504E}" type="pres">
      <dgm:prSet presAssocID="{5E979D27-DDF5-4734-9E1A-CC6679F4D5BC}" presName="connTx" presStyleLbl="parChTrans1D2" presStyleIdx="1" presStyleCnt="3"/>
      <dgm:spPr/>
      <dgm:t>
        <a:bodyPr/>
        <a:lstStyle/>
        <a:p>
          <a:endParaRPr lang="ru-RU"/>
        </a:p>
      </dgm:t>
    </dgm:pt>
    <dgm:pt modelId="{D1DD5670-0985-4760-AD7F-6B12F07E8656}" type="pres">
      <dgm:prSet presAssocID="{3ABD2B5F-E7A9-4DA0-AA28-7CAEE2ABD313}" presName="node" presStyleLbl="node1" presStyleIdx="1" presStyleCnt="3" custScaleX="119371" custScaleY="109883" custRadScaleRad="117695" custRadScaleInc="-90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08D95-4E2E-46B5-BD3D-99DEBEB66594}" type="pres">
      <dgm:prSet presAssocID="{11483B2B-9571-468B-9364-35D7AC80F131}" presName="Name9" presStyleLbl="parChTrans1D2" presStyleIdx="2" presStyleCnt="3"/>
      <dgm:spPr/>
      <dgm:t>
        <a:bodyPr/>
        <a:lstStyle/>
        <a:p>
          <a:endParaRPr lang="ru-RU"/>
        </a:p>
      </dgm:t>
    </dgm:pt>
    <dgm:pt modelId="{554338EF-4C92-477F-9FC5-56258EE1BFEF}" type="pres">
      <dgm:prSet presAssocID="{11483B2B-9571-468B-9364-35D7AC80F131}" presName="connTx" presStyleLbl="parChTrans1D2" presStyleIdx="2" presStyleCnt="3"/>
      <dgm:spPr/>
      <dgm:t>
        <a:bodyPr/>
        <a:lstStyle/>
        <a:p>
          <a:endParaRPr lang="ru-RU"/>
        </a:p>
      </dgm:t>
    </dgm:pt>
    <dgm:pt modelId="{F8F0FC86-D96C-4081-865F-D267736A2AFA}" type="pres">
      <dgm:prSet presAssocID="{36EC7D18-700D-4B13-A645-214E5EEDD7F1}" presName="node" presStyleLbl="node1" presStyleIdx="2" presStyleCnt="3" custScaleX="162561" custScaleY="148658" custRadScaleRad="117592" custRadScaleInc="19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A651F3-ACF4-4341-A432-3F221E15AFC8}" type="presOf" srcId="{2ABD9475-DF62-4F8B-9B46-302409541AD1}" destId="{AF90F377-C8B9-47D9-8D97-AAA2DA56DFAE}" srcOrd="0" destOrd="0" presId="urn:microsoft.com/office/officeart/2005/8/layout/radial1"/>
    <dgm:cxn modelId="{6E87486F-4510-4A41-82D9-3EDEBF26E5A6}" type="presOf" srcId="{11483B2B-9571-468B-9364-35D7AC80F131}" destId="{554338EF-4C92-477F-9FC5-56258EE1BFEF}" srcOrd="1" destOrd="0" presId="urn:microsoft.com/office/officeart/2005/8/layout/radial1"/>
    <dgm:cxn modelId="{039A51A0-8A40-443C-A241-32EA78B5555C}" type="presOf" srcId="{11483B2B-9571-468B-9364-35D7AC80F131}" destId="{58908D95-4E2E-46B5-BD3D-99DEBEB66594}" srcOrd="0" destOrd="0" presId="urn:microsoft.com/office/officeart/2005/8/layout/radial1"/>
    <dgm:cxn modelId="{52C50A28-82FE-4E2A-A6AC-02BA33CCDFF2}" type="presOf" srcId="{5E979D27-DDF5-4734-9E1A-CC6679F4D5BC}" destId="{A2BDA958-5DB1-49D1-A034-68EC0DE42F19}" srcOrd="0" destOrd="0" presId="urn:microsoft.com/office/officeart/2005/8/layout/radial1"/>
    <dgm:cxn modelId="{2AE82875-3D63-467E-BF03-F752CAA8BCC9}" srcId="{5E433AE3-511C-4FD9-865D-34F7466FE645}" destId="{0A45E7B9-803E-4C9C-94B1-5C39B37DF0A9}" srcOrd="0" destOrd="0" parTransId="{CBC47F15-F57B-4A11-8306-8B01109FCC97}" sibTransId="{CCB88941-645A-4901-A2F0-58025B08FB11}"/>
    <dgm:cxn modelId="{29F4532E-8CF4-40D2-A691-996996DFB08F}" type="presOf" srcId="{435E1E93-3E6D-4721-848A-C081C3ADF5F8}" destId="{4565D5C6-7A64-46D0-95E4-A134372D824D}" srcOrd="0" destOrd="0" presId="urn:microsoft.com/office/officeart/2005/8/layout/radial1"/>
    <dgm:cxn modelId="{1364B8D3-DD3E-49C4-B733-B5D9F6E2AB15}" srcId="{0A45E7B9-803E-4C9C-94B1-5C39B37DF0A9}" destId="{3ABD2B5F-E7A9-4DA0-AA28-7CAEE2ABD313}" srcOrd="1" destOrd="0" parTransId="{5E979D27-DDF5-4734-9E1A-CC6679F4D5BC}" sibTransId="{E4E972F4-B7EE-42ED-8C7B-B1FD7B6CD66F}"/>
    <dgm:cxn modelId="{459BBD35-1C99-434F-8599-F2A8C89470FB}" type="presOf" srcId="{36EC7D18-700D-4B13-A645-214E5EEDD7F1}" destId="{F8F0FC86-D96C-4081-865F-D267736A2AFA}" srcOrd="0" destOrd="0" presId="urn:microsoft.com/office/officeart/2005/8/layout/radial1"/>
    <dgm:cxn modelId="{7C7FC093-82A9-48E5-85E4-BF9C95368204}" type="presOf" srcId="{0A45E7B9-803E-4C9C-94B1-5C39B37DF0A9}" destId="{32EAB464-D8E4-4D4C-8CAE-4E4586032FF0}" srcOrd="0" destOrd="0" presId="urn:microsoft.com/office/officeart/2005/8/layout/radial1"/>
    <dgm:cxn modelId="{A792764B-A44C-4B8A-B40A-5033FDA91D7B}" type="presOf" srcId="{5E433AE3-511C-4FD9-865D-34F7466FE645}" destId="{A98A4AEE-0859-4A37-BF21-BCE7F4729595}" srcOrd="0" destOrd="0" presId="urn:microsoft.com/office/officeart/2005/8/layout/radial1"/>
    <dgm:cxn modelId="{4A1324E3-643B-448D-A9BA-577D412F5702}" srcId="{0A45E7B9-803E-4C9C-94B1-5C39B37DF0A9}" destId="{36EC7D18-700D-4B13-A645-214E5EEDD7F1}" srcOrd="2" destOrd="0" parTransId="{11483B2B-9571-468B-9364-35D7AC80F131}" sibTransId="{22349425-26BF-4674-B9E2-D32121CC5186}"/>
    <dgm:cxn modelId="{C539A893-5137-4770-87DE-0657190205E7}" type="presOf" srcId="{435E1E93-3E6D-4721-848A-C081C3ADF5F8}" destId="{69626937-C4DB-4C8E-9D9E-9EC7F7B8485A}" srcOrd="1" destOrd="0" presId="urn:microsoft.com/office/officeart/2005/8/layout/radial1"/>
    <dgm:cxn modelId="{AA21E860-E726-412B-BFCE-381D4F826EB3}" type="presOf" srcId="{3ABD2B5F-E7A9-4DA0-AA28-7CAEE2ABD313}" destId="{D1DD5670-0985-4760-AD7F-6B12F07E8656}" srcOrd="0" destOrd="0" presId="urn:microsoft.com/office/officeart/2005/8/layout/radial1"/>
    <dgm:cxn modelId="{C9C5DAD9-1CB9-405D-BC0F-36B6F7022918}" type="presOf" srcId="{5E979D27-DDF5-4734-9E1A-CC6679F4D5BC}" destId="{F5F5F2D1-9396-492C-81EF-04B1150C504E}" srcOrd="1" destOrd="0" presId="urn:microsoft.com/office/officeart/2005/8/layout/radial1"/>
    <dgm:cxn modelId="{0CB1A7CB-B11D-4A1D-856B-BFA1F7B5CF23}" srcId="{0A45E7B9-803E-4C9C-94B1-5C39B37DF0A9}" destId="{2ABD9475-DF62-4F8B-9B46-302409541AD1}" srcOrd="0" destOrd="0" parTransId="{435E1E93-3E6D-4721-848A-C081C3ADF5F8}" sibTransId="{FEBBED56-CCF1-4AE5-843F-E4F1B9D22F0E}"/>
    <dgm:cxn modelId="{DEAB3612-B188-49A4-9A6D-A8D6DFAFEA2F}" type="presParOf" srcId="{A98A4AEE-0859-4A37-BF21-BCE7F4729595}" destId="{32EAB464-D8E4-4D4C-8CAE-4E4586032FF0}" srcOrd="0" destOrd="0" presId="urn:microsoft.com/office/officeart/2005/8/layout/radial1"/>
    <dgm:cxn modelId="{2A20F3B2-DEE2-4167-8990-83E55704E636}" type="presParOf" srcId="{A98A4AEE-0859-4A37-BF21-BCE7F4729595}" destId="{4565D5C6-7A64-46D0-95E4-A134372D824D}" srcOrd="1" destOrd="0" presId="urn:microsoft.com/office/officeart/2005/8/layout/radial1"/>
    <dgm:cxn modelId="{84AA793E-7890-44CB-8DC1-578262368BC1}" type="presParOf" srcId="{4565D5C6-7A64-46D0-95E4-A134372D824D}" destId="{69626937-C4DB-4C8E-9D9E-9EC7F7B8485A}" srcOrd="0" destOrd="0" presId="urn:microsoft.com/office/officeart/2005/8/layout/radial1"/>
    <dgm:cxn modelId="{FCD5DECF-8E59-4E3F-A0F4-FA7D487FC011}" type="presParOf" srcId="{A98A4AEE-0859-4A37-BF21-BCE7F4729595}" destId="{AF90F377-C8B9-47D9-8D97-AAA2DA56DFAE}" srcOrd="2" destOrd="0" presId="urn:microsoft.com/office/officeart/2005/8/layout/radial1"/>
    <dgm:cxn modelId="{C98A0013-14F0-429D-A5BE-F4FA7194FF79}" type="presParOf" srcId="{A98A4AEE-0859-4A37-BF21-BCE7F4729595}" destId="{A2BDA958-5DB1-49D1-A034-68EC0DE42F19}" srcOrd="3" destOrd="0" presId="urn:microsoft.com/office/officeart/2005/8/layout/radial1"/>
    <dgm:cxn modelId="{8CD97D31-3F75-4851-B156-483731055B92}" type="presParOf" srcId="{A2BDA958-5DB1-49D1-A034-68EC0DE42F19}" destId="{F5F5F2D1-9396-492C-81EF-04B1150C504E}" srcOrd="0" destOrd="0" presId="urn:microsoft.com/office/officeart/2005/8/layout/radial1"/>
    <dgm:cxn modelId="{20909BD9-D25A-438D-BFDE-EA704FE723D6}" type="presParOf" srcId="{A98A4AEE-0859-4A37-BF21-BCE7F4729595}" destId="{D1DD5670-0985-4760-AD7F-6B12F07E8656}" srcOrd="4" destOrd="0" presId="urn:microsoft.com/office/officeart/2005/8/layout/radial1"/>
    <dgm:cxn modelId="{C5F0F232-C3B0-404C-8B52-63C0414120AB}" type="presParOf" srcId="{A98A4AEE-0859-4A37-BF21-BCE7F4729595}" destId="{58908D95-4E2E-46B5-BD3D-99DEBEB66594}" srcOrd="5" destOrd="0" presId="urn:microsoft.com/office/officeart/2005/8/layout/radial1"/>
    <dgm:cxn modelId="{A6993E64-06DD-428E-91D8-79932C860DEB}" type="presParOf" srcId="{58908D95-4E2E-46B5-BD3D-99DEBEB66594}" destId="{554338EF-4C92-477F-9FC5-56258EE1BFEF}" srcOrd="0" destOrd="0" presId="urn:microsoft.com/office/officeart/2005/8/layout/radial1"/>
    <dgm:cxn modelId="{4B5FADE5-C959-4816-AD7D-E343328F50B9}" type="presParOf" srcId="{A98A4AEE-0859-4A37-BF21-BCE7F4729595}" destId="{F8F0FC86-D96C-4081-865F-D267736A2AFA}" srcOrd="6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EEE9F-4873-46BE-9B27-E0C90AFF4227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A80CA-9987-4E4B-9B42-5285096F6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2694446-8AE1-4E2E-BD6C-1F4F1F8504A6}" type="datetimeFigureOut">
              <a:rPr lang="ru-RU" smtClean="0"/>
              <a:pPr/>
              <a:t>18.04.2008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3F4C00-A793-48A6-9205-94C25CB5C3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1571612"/>
            <a:ext cx="8569325" cy="1824037"/>
          </a:xfrm>
          <a:ln/>
        </p:spPr>
        <p:txBody>
          <a:bodyPr/>
          <a:lstStyle/>
          <a:p>
            <a:pPr>
              <a:lnSpc>
                <a:spcPct val="100000"/>
              </a:lnSpc>
              <a:buClr>
                <a:srgbClr val="6666FF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dirty="0" smtClean="0">
                <a:solidFill>
                  <a:srgbClr val="FF0000"/>
                </a:solidFill>
              </a:rPr>
              <a:t>СТАРИННЫЕ МЕРЫ ДЛИНЫ</a:t>
            </a:r>
            <a:endParaRPr lang="en-GB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85786" y="428604"/>
          <a:ext cx="7786742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57224" y="500042"/>
          <a:ext cx="7286676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428604"/>
          <a:ext cx="7048528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14282" y="285728"/>
          <a:ext cx="857256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Рисунок 9" descr="Сажень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7356" y="3500438"/>
            <a:ext cx="5266944" cy="2816352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rot="5400000" flipH="1" flipV="1">
            <a:off x="4929190" y="4286256"/>
            <a:ext cx="2643206" cy="1214446"/>
          </a:xfrm>
          <a:prstGeom prst="straightConnector1">
            <a:avLst/>
          </a:prstGeom>
          <a:ln w="539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000232" y="4357694"/>
            <a:ext cx="2286016" cy="71438"/>
          </a:xfrm>
          <a:prstGeom prst="straightConnector1">
            <a:avLst/>
          </a:prstGeom>
          <a:ln w="635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214290"/>
          <a:ext cx="8715436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72330" y="3500438"/>
            <a:ext cx="171451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 Я Д Ь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488" y="285728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 Р К А Н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00100" y="5572140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Всегда ли удобно пользоваться этими мерами?</a:t>
            </a:r>
          </a:p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Точны ли они?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642910" y="214290"/>
            <a:ext cx="7688380" cy="5005374"/>
            <a:chOff x="645998" y="1285860"/>
            <a:chExt cx="7688380" cy="5005374"/>
          </a:xfrm>
        </p:grpSpPr>
        <p:pic>
          <p:nvPicPr>
            <p:cNvPr id="2" name="Рисунок 1" descr="fiz_edinitsa_izmereniya01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5998" y="1285860"/>
              <a:ext cx="7688380" cy="5005374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6760119" y="1500174"/>
              <a:ext cx="1455219" cy="285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071934" y="2786058"/>
              <a:ext cx="3929090" cy="285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448968" y="3643314"/>
              <a:ext cx="2837676" cy="285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715008" y="2071678"/>
              <a:ext cx="2000264" cy="285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000760" y="2428868"/>
              <a:ext cx="1857388" cy="357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760</TotalTime>
  <Words>155</Words>
  <Application>Microsoft Office PowerPoint</Application>
  <PresentationFormat>Экран (4:3)</PresentationFormat>
  <Paragraphs>18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СТАРИННЫЕ МЕРЫ ДЛИНЫ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Мигунова</dc:creator>
  <cp:lastModifiedBy>Мигунова</cp:lastModifiedBy>
  <cp:revision>81</cp:revision>
  <dcterms:created xsi:type="dcterms:W3CDTF">2008-04-10T13:02:19Z</dcterms:created>
  <dcterms:modified xsi:type="dcterms:W3CDTF">2008-04-18T15:34:36Z</dcterms:modified>
</cp:coreProperties>
</file>