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68" r:id="rId5"/>
    <p:sldId id="267" r:id="rId6"/>
    <p:sldId id="273" r:id="rId7"/>
    <p:sldId id="272" r:id="rId8"/>
    <p:sldId id="269" r:id="rId9"/>
    <p:sldId id="274" r:id="rId10"/>
    <p:sldId id="275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47" autoAdjust="0"/>
    <p:restoredTop sz="94660"/>
  </p:normalViewPr>
  <p:slideViewPr>
    <p:cSldViewPr>
      <p:cViewPr varScale="1">
        <p:scale>
          <a:sx n="85" d="100"/>
          <a:sy n="85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C27E5-D339-4A77-AB2B-4316DA1267C0}" type="datetimeFigureOut">
              <a:rPr lang="ru-RU" smtClean="0"/>
              <a:t>07.10.2008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99EF2-67B7-4F2F-8109-D737621CAB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7FCB7-EDDC-4D58-AD6B-19B185892A63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635A-14FD-4FA9-B3FB-F985A59DD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311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Степень с натуральным </a:t>
            </a:r>
            <a:r>
              <a:rPr lang="ru-RU" dirty="0" smtClean="0">
                <a:solidFill>
                  <a:srgbClr val="00B050"/>
                </a:solidFill>
              </a:rPr>
              <a:t>показателем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Использование степени: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071678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1. Для записи натуральных  чисел в виде суммы  разрядных слагаемых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37489=3×10000 + 7×1000 + 4×100 + 8×10 + 9 =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= 3×10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+ 7×10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+ 4×10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+ 8×10 + 9</a:t>
            </a:r>
            <a:endParaRPr lang="ru-RU" sz="20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07194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2. Для записи больших чисел с помощью степени числа 10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150млн км = 150000000км= 1,5×100000000км=1,5×10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км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Стандартный вид числа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57298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400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где  1≤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a≤10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натуральное число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143116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Примеры: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786058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543=5,43×100=5,43×10</a:t>
            </a:r>
            <a:r>
              <a:rPr lang="ru-RU" sz="2400" baseline="30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429000"/>
            <a:ext cx="9215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28973=2,8973×10000=2,8973×10</a:t>
            </a:r>
            <a:r>
              <a:rPr lang="ru-RU" sz="2400" baseline="30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85786" y="1357298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Verdana" pitchFamily="34" charset="0"/>
              </a:rPr>
              <a:t>4×4=</a:t>
            </a:r>
            <a:endParaRPr lang="ru-RU" sz="44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1357298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4</a:t>
            </a:r>
            <a:r>
              <a:rPr lang="ru-RU" sz="4400" baseline="300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2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142852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Verdana" pitchFamily="34" charset="0"/>
              </a:rPr>
              <a:t>Примеры</a:t>
            </a:r>
            <a:r>
              <a:rPr lang="ru-RU" sz="5400" dirty="0">
                <a:latin typeface="Verdana" pitchFamily="34" charset="0"/>
              </a:rPr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48" y="2214554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Verdana" pitchFamily="34" charset="0"/>
              </a:rPr>
              <a:t>4×4×4=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3071810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Verdana" pitchFamily="34" charset="0"/>
              </a:rPr>
              <a:t>4×4×4×4=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3929066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Verdana" pitchFamily="34" charset="0"/>
              </a:rPr>
              <a:t>4×4×4×4×4=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2143116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4</a:t>
            </a:r>
            <a:r>
              <a:rPr lang="en-US" sz="4400" baseline="300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3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3372" y="3071810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4</a:t>
            </a:r>
            <a:r>
              <a:rPr lang="en-US" sz="4400" baseline="300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4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2066" y="4000504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4</a:t>
            </a:r>
            <a:r>
              <a:rPr lang="en-US" sz="4400" baseline="30000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5</a:t>
            </a:r>
            <a:endParaRPr lang="ru-RU" sz="4400" baseline="30000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1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Определения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28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121442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 a × a × a × a ×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…. ×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3464711" y="107133"/>
            <a:ext cx="714380" cy="3643338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86116" y="235743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3214686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a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0166" y="3214686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 a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14338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3.  0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28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3042" y="4143380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 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9" grpId="0"/>
      <p:bldP spid="15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Шестиугольник 26"/>
          <p:cNvSpPr/>
          <p:nvPr/>
        </p:nvSpPr>
        <p:spPr>
          <a:xfrm>
            <a:off x="1000100" y="1785926"/>
            <a:ext cx="1357322" cy="100013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42976" y="428604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Обозначения: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571612"/>
            <a:ext cx="32147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8800" baseline="300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8800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214546" y="1643050"/>
            <a:ext cx="300039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14942" y="1571612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Показатель степени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785918" y="2714620"/>
            <a:ext cx="228601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4810" y="3357562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Основание  степени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7224" y="364331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Степень</a:t>
            </a:r>
            <a:endParaRPr lang="ru-RU" sz="28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1250133" y="325040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857232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Задания: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681451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1. 7×7×7×7×7 =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214554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 (-3)×(-3)×(-3)×(-3)</a:t>
            </a:r>
            <a:endParaRPr lang="ru-RU" sz="24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857496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3.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X × X × X × X =</a:t>
            </a:r>
            <a:endParaRPr lang="ru-RU" sz="2400" baseline="30000" dirty="0" smtClean="0">
              <a:latin typeface="Arial" pitchFamily="34" charset="0"/>
              <a:cs typeface="Arial" pitchFamily="34" charset="0"/>
            </a:endParaRPr>
          </a:p>
          <a:p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500438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4. Y × Y × Y × Y × Y ×Y =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214818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×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1681451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800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2214554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=(-3)</a:t>
            </a:r>
            <a:r>
              <a:rPr lang="ru-RU" sz="2800" baseline="30000" dirty="0" smtClean="0">
                <a:solidFill>
                  <a:srgbClr val="FF0000"/>
                </a:solidFill>
              </a:rPr>
              <a:t>4</a:t>
            </a:r>
            <a:endParaRPr lang="ru-RU" sz="2800" baseline="30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4786322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 </a:t>
            </a:r>
            <a:r>
              <a:rPr lang="en-US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521495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4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× </a:t>
            </a:r>
            <a:r>
              <a:rPr lang="en-US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× </a:t>
            </a:r>
            <a:r>
              <a:rPr lang="en-US" sz="4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4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4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8992" y="278605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US" sz="3200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baseline="30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8612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4000" baseline="30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000" baseline="30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85723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Найти значение степени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500174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(-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3)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00024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(-2)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71488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5</a:t>
            </a:r>
            <a:r>
              <a:rPr lang="ru-RU" sz="2400" baseline="30000" dirty="0" smtClean="0">
                <a:latin typeface="+mj-lt"/>
              </a:rPr>
              <a:t>2</a:t>
            </a:r>
            <a:endParaRPr lang="ru-RU" sz="2400" baseline="30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257174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21468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(0,3)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371475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(-0,2)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1500174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=(-3)×(-3)×(-3)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8926" y="1500174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= - 27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2000240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=(-2)×(-2)×(-2)×(-2)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4678" y="200024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= 16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24" y="471488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5×5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5918" y="471488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=25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785786" y="2571744"/>
            <a:ext cx="514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= 1 × 1 × 1× 1 × 1 × 1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7554" y="2571744"/>
            <a:ext cx="2664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= 1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1538" y="321468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= 0,3 × 0,3 × 0,3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71802" y="3214686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= 0,027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5852" y="3714752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(-0,2) × (-0,2) × (-0,2) × (-0,2) × (0,2)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60" y="421481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-0,00032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571612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При возведении в степень отрицательного числа:         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428868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1. Определяем знак значения степени.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928934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А.  Если показатель степени – четное число,  то знак значения степени -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857628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В. Если показатель степени – нечетное число,  то знак значения степени -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124" y="32146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«+»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4071942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«-»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928670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Примеры: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21455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50)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2396" y="221455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+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78605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(-11)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28612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(-4)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100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714752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(-3,11)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93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714488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Определить знак степени: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3802" y="300037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Найти значение степени: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428736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(-4)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00024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42886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(-3)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1000100" y="406643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(⅓)</a:t>
            </a:r>
            <a:r>
              <a:rPr lang="ru-RU" sz="2800" baseline="30000" dirty="0" smtClean="0"/>
              <a:t>3</a:t>
            </a:r>
            <a:endParaRPr lang="ru-RU" sz="28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300037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(1⅓)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357187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(-0,2)</a:t>
            </a:r>
            <a:r>
              <a:rPr lang="ru-RU" sz="2400" baseline="30000" dirty="0" smtClean="0"/>
              <a:t>3</a:t>
            </a:r>
            <a:endParaRPr lang="ru-RU" sz="24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457200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(-5)</a:t>
            </a:r>
            <a:r>
              <a:rPr lang="ru-RU" sz="2400" baseline="30000" dirty="0" smtClean="0"/>
              <a:t>2</a:t>
            </a:r>
            <a:endParaRPr lang="ru-RU" sz="2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507207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-5</a:t>
            </a:r>
            <a:r>
              <a:rPr lang="ru-RU" sz="2400" baseline="30000" dirty="0" smtClean="0"/>
              <a:t>2</a:t>
            </a:r>
            <a:endParaRPr lang="ru-RU" sz="2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395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Степень с натуральным показателем</vt:lpstr>
      <vt:lpstr>Слайд 2</vt:lpstr>
      <vt:lpstr>Слайд 3</vt:lpstr>
      <vt:lpstr>Слайд 4</vt:lpstr>
      <vt:lpstr>Слайд 5</vt:lpstr>
      <vt:lpstr>Слайд 6</vt:lpstr>
      <vt:lpstr>Вывод:</vt:lpstr>
      <vt:lpstr>Слайд 8</vt:lpstr>
      <vt:lpstr>Слайд 9</vt:lpstr>
      <vt:lpstr>Слайд 10</vt:lpstr>
      <vt:lpstr>Стандартный вид числа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с натуральным показателем.</dc:title>
  <dc:creator>Шишова</dc:creator>
  <cp:lastModifiedBy>Шишова</cp:lastModifiedBy>
  <cp:revision>58</cp:revision>
  <dcterms:created xsi:type="dcterms:W3CDTF">2008-10-01T13:39:40Z</dcterms:created>
  <dcterms:modified xsi:type="dcterms:W3CDTF">2008-10-07T15:15:25Z</dcterms:modified>
</cp:coreProperties>
</file>