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61076-E33C-4215-B5B6-DA437A426062}" type="datetimeFigureOut">
              <a:rPr lang="ru-RU" smtClean="0"/>
              <a:t>07.10.2008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C74A-6D44-4D8D-A4D2-ABD081B2D4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8C74A-6D44-4D8D-A4D2-ABD081B2D46F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FC3A-BF6C-4DBD-9056-B6027A5A023D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A502-99A4-4F0F-AB2C-9EF82340E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FC3A-BF6C-4DBD-9056-B6027A5A023D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A502-99A4-4F0F-AB2C-9EF82340E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FC3A-BF6C-4DBD-9056-B6027A5A023D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A502-99A4-4F0F-AB2C-9EF82340E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FC3A-BF6C-4DBD-9056-B6027A5A023D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A502-99A4-4F0F-AB2C-9EF82340E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FC3A-BF6C-4DBD-9056-B6027A5A023D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A502-99A4-4F0F-AB2C-9EF82340E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FC3A-BF6C-4DBD-9056-B6027A5A023D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A502-99A4-4F0F-AB2C-9EF82340E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FC3A-BF6C-4DBD-9056-B6027A5A023D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A502-99A4-4F0F-AB2C-9EF82340E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FC3A-BF6C-4DBD-9056-B6027A5A023D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A502-99A4-4F0F-AB2C-9EF82340E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FC3A-BF6C-4DBD-9056-B6027A5A023D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A502-99A4-4F0F-AB2C-9EF82340E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FC3A-BF6C-4DBD-9056-B6027A5A023D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A502-99A4-4F0F-AB2C-9EF82340E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FC3A-BF6C-4DBD-9056-B6027A5A023D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A502-99A4-4F0F-AB2C-9EF82340E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3FC3A-BF6C-4DBD-9056-B6027A5A023D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CA502-99A4-4F0F-AB2C-9EF82340E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doshka.ru/big/6087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Вас приглашает «Кошкин дом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Развивающая игра для детей</a:t>
            </a:r>
          </a:p>
          <a:p>
            <a:r>
              <a:rPr lang="ru-RU" sz="2800" dirty="0" smtClean="0"/>
              <a:t>1-6 классов</a:t>
            </a:r>
            <a:endParaRPr lang="ru-RU" sz="2800" dirty="0"/>
          </a:p>
        </p:txBody>
      </p:sp>
      <p:pic>
        <p:nvPicPr>
          <p:cNvPr id="4" name="Рисунок 3" descr="котенок на рук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2166" y="642918"/>
            <a:ext cx="2263866" cy="18954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ГОРОДСКАЯ КОШКА ГОТОВИТСЯ К ДАЧЕ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урока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ru-RU" sz="2400" dirty="0" smtClean="0"/>
              <a:t>создать условия для самореализации каждого ребенка</a:t>
            </a:r>
            <a:r>
              <a:rPr lang="en-US" sz="2400" dirty="0" smtClean="0"/>
              <a:t>, </a:t>
            </a:r>
            <a:r>
              <a:rPr lang="ru-RU" sz="2400" dirty="0" smtClean="0"/>
              <a:t>создать условия для позитивного развития личности</a:t>
            </a:r>
            <a:r>
              <a:rPr lang="en-US" sz="2400" dirty="0" smtClean="0"/>
              <a:t>, </a:t>
            </a:r>
            <a:r>
              <a:rPr lang="ru-RU" sz="2400" dirty="0" smtClean="0"/>
              <a:t>воспитать взаимопонимание</a:t>
            </a:r>
            <a:r>
              <a:rPr lang="en-US" sz="2400" dirty="0" smtClean="0"/>
              <a:t>,</a:t>
            </a:r>
            <a:r>
              <a:rPr lang="ru-RU" sz="2400" dirty="0" smtClean="0"/>
              <a:t> ответственность за питомца</a:t>
            </a:r>
            <a:r>
              <a:rPr lang="en-US" sz="2400" dirty="0" smtClean="0"/>
              <a:t>, </a:t>
            </a:r>
            <a:r>
              <a:rPr lang="ru-RU" sz="2400" smtClean="0"/>
              <a:t>научить </a:t>
            </a:r>
            <a:r>
              <a:rPr lang="ru-RU" sz="2400" dirty="0" smtClean="0"/>
              <a:t>общаться и понимать друг друга</a:t>
            </a:r>
            <a:r>
              <a:rPr lang="en-US" sz="2400" dirty="0" smtClean="0"/>
              <a:t>.</a:t>
            </a:r>
            <a:endParaRPr lang="ru-RU" dirty="0"/>
          </a:p>
        </p:txBody>
      </p:sp>
      <p:pic>
        <p:nvPicPr>
          <p:cNvPr id="4" name="Рисунок 3" descr="ко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286256"/>
            <a:ext cx="3143240" cy="2357430"/>
          </a:xfrm>
          <a:prstGeom prst="rect">
            <a:avLst/>
          </a:prstGeom>
        </p:spPr>
      </p:pic>
      <p:pic>
        <p:nvPicPr>
          <p:cNvPr id="10243" name="Picture 3" descr="Картинка 10 из 76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71852"/>
            <a:ext cx="328614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Содержание урока</a:t>
            </a:r>
            <a:r>
              <a:rPr lang="en-US" sz="3200" dirty="0" smtClean="0"/>
              <a:t>: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Введение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Как люди готовятся  к даче</a:t>
            </a:r>
          </a:p>
          <a:p>
            <a:r>
              <a:rPr lang="ru-RU" dirty="0" smtClean="0"/>
              <a:t>К походу</a:t>
            </a:r>
          </a:p>
          <a:p>
            <a:r>
              <a:rPr lang="ru-RU" dirty="0" smtClean="0"/>
              <a:t>К путешествию</a:t>
            </a:r>
          </a:p>
          <a:p>
            <a:endParaRPr lang="ru-RU" dirty="0" smtClean="0"/>
          </a:p>
          <a:p>
            <a:r>
              <a:rPr lang="ru-RU" dirty="0" smtClean="0"/>
              <a:t>Тренинг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Собери вещи и продукты для себя</a:t>
            </a:r>
          </a:p>
          <a:p>
            <a:r>
              <a:rPr lang="ru-RU" dirty="0" smtClean="0"/>
              <a:t>Собери  необходимое для своего друга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928802"/>
            <a:ext cx="303332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Ура! Мы едем  отдыхать на север!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Собери для себя набор продуктов из 10 наименований</a:t>
            </a:r>
            <a:endParaRPr lang="ru-RU" dirty="0"/>
          </a:p>
        </p:txBody>
      </p:sp>
      <p:pic>
        <p:nvPicPr>
          <p:cNvPr id="4" name="Рисунок 3" descr="котенок и лунохо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716170"/>
            <a:ext cx="6218015" cy="41418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 с собой в поход беру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ru-RU" sz="2800" dirty="0" smtClean="0"/>
              <a:t>(выбери 10 наименований продуктов)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 нас на складе есть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ru-RU" sz="2800" dirty="0" smtClean="0"/>
              <a:t>сахар</a:t>
            </a:r>
            <a:r>
              <a:rPr lang="en-US" sz="2800" dirty="0" smtClean="0"/>
              <a:t>, </a:t>
            </a:r>
            <a:r>
              <a:rPr lang="ru-RU" sz="2800" dirty="0" smtClean="0"/>
              <a:t>соль</a:t>
            </a:r>
            <a:r>
              <a:rPr lang="en-US" sz="2800" dirty="0" smtClean="0"/>
              <a:t>,</a:t>
            </a:r>
            <a:r>
              <a:rPr lang="ru-RU" sz="2800" dirty="0" smtClean="0"/>
              <a:t> макароны</a:t>
            </a:r>
            <a:r>
              <a:rPr lang="en-US" sz="2800" dirty="0" smtClean="0"/>
              <a:t>, </a:t>
            </a:r>
            <a:r>
              <a:rPr lang="ru-RU" sz="2800" dirty="0" smtClean="0"/>
              <a:t>конфеты</a:t>
            </a:r>
            <a:r>
              <a:rPr lang="en-US" sz="2800" dirty="0" smtClean="0"/>
              <a:t>, </a:t>
            </a:r>
            <a:r>
              <a:rPr lang="ru-RU" sz="2800" dirty="0" smtClean="0"/>
              <a:t>чипсы</a:t>
            </a:r>
            <a:r>
              <a:rPr lang="en-US" sz="2800" dirty="0" smtClean="0"/>
              <a:t>,</a:t>
            </a:r>
            <a:r>
              <a:rPr lang="ru-RU" sz="2800" dirty="0" smtClean="0"/>
              <a:t> колбаса вареная</a:t>
            </a:r>
            <a:r>
              <a:rPr lang="en-US" sz="2800" dirty="0" smtClean="0"/>
              <a:t>, </a:t>
            </a:r>
            <a:r>
              <a:rPr lang="ru-RU" sz="2800" dirty="0" smtClean="0"/>
              <a:t>колбаса копченая</a:t>
            </a:r>
            <a:r>
              <a:rPr lang="en-US" sz="2800" dirty="0" smtClean="0"/>
              <a:t>, </a:t>
            </a:r>
            <a:r>
              <a:rPr lang="ru-RU" sz="2800" dirty="0" smtClean="0"/>
              <a:t>крупа</a:t>
            </a:r>
            <a:r>
              <a:rPr lang="en-US" sz="2800" dirty="0" smtClean="0"/>
              <a:t>,  </a:t>
            </a:r>
            <a:r>
              <a:rPr lang="ru-RU" sz="2800" dirty="0" smtClean="0"/>
              <a:t>сыр</a:t>
            </a:r>
            <a:r>
              <a:rPr lang="en-US" sz="2800" dirty="0" smtClean="0"/>
              <a:t>,  </a:t>
            </a:r>
            <a:r>
              <a:rPr lang="ru-RU" sz="2800" dirty="0" smtClean="0"/>
              <a:t>яблоки</a:t>
            </a:r>
            <a:r>
              <a:rPr lang="en-US" sz="2800" dirty="0" smtClean="0"/>
              <a:t>, </a:t>
            </a:r>
            <a:r>
              <a:rPr lang="ru-RU" sz="2800" dirty="0" smtClean="0"/>
              <a:t>варенье</a:t>
            </a:r>
            <a:r>
              <a:rPr lang="en-US" sz="2800" dirty="0" smtClean="0"/>
              <a:t>, </a:t>
            </a:r>
            <a:r>
              <a:rPr lang="ru-RU" sz="2800" dirty="0" smtClean="0"/>
              <a:t>чай</a:t>
            </a:r>
            <a:r>
              <a:rPr lang="en-US" sz="2800" dirty="0" smtClean="0"/>
              <a:t>, </a:t>
            </a:r>
            <a:r>
              <a:rPr lang="ru-RU" sz="2800" dirty="0" smtClean="0"/>
              <a:t>сок</a:t>
            </a:r>
            <a:r>
              <a:rPr lang="en-US" sz="2800" dirty="0" smtClean="0"/>
              <a:t>, </a:t>
            </a:r>
            <a:r>
              <a:rPr lang="ru-RU" sz="2800" dirty="0" smtClean="0"/>
              <a:t>лук</a:t>
            </a:r>
            <a:r>
              <a:rPr lang="en-US" sz="2800" dirty="0" smtClean="0"/>
              <a:t>, </a:t>
            </a:r>
            <a:r>
              <a:rPr lang="ru-RU" sz="2800" dirty="0" smtClean="0"/>
              <a:t>молоко сгущенное</a:t>
            </a:r>
            <a:r>
              <a:rPr lang="en-US" sz="2800" dirty="0" smtClean="0"/>
              <a:t>, </a:t>
            </a:r>
            <a:r>
              <a:rPr lang="ru-RU" sz="2800" dirty="0" smtClean="0"/>
              <a:t> молоко в пакетах</a:t>
            </a:r>
            <a:r>
              <a:rPr lang="en-US" sz="2800" dirty="0" smtClean="0"/>
              <a:t>, </a:t>
            </a:r>
            <a:r>
              <a:rPr lang="ru-RU" sz="2800" dirty="0" smtClean="0"/>
              <a:t>торт</a:t>
            </a:r>
            <a:r>
              <a:rPr lang="en-US" sz="2800" dirty="0" smtClean="0"/>
              <a:t>, </a:t>
            </a:r>
            <a:r>
              <a:rPr lang="ru-RU" sz="2800" dirty="0" smtClean="0"/>
              <a:t>шоколад</a:t>
            </a:r>
            <a:r>
              <a:rPr lang="en-US" sz="2800" dirty="0" smtClean="0"/>
              <a:t>, </a:t>
            </a:r>
            <a:r>
              <a:rPr lang="ru-RU" sz="2800" dirty="0" smtClean="0"/>
              <a:t>картошка</a:t>
            </a:r>
            <a:endParaRPr lang="en-US" dirty="0" smtClean="0"/>
          </a:p>
          <a:p>
            <a:r>
              <a:rPr lang="ru-RU" dirty="0" smtClean="0"/>
              <a:t>Что мне выбрать для себя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ru-RU" dirty="0" smtClean="0"/>
              <a:t>А что мне выбрать для тебя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571876"/>
            <a:ext cx="17240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 все умею</a:t>
            </a:r>
            <a:r>
              <a:rPr lang="en-US" dirty="0" smtClean="0"/>
              <a:t>,  </a:t>
            </a:r>
            <a:r>
              <a:rPr lang="ru-RU" dirty="0" smtClean="0"/>
              <a:t>все могу!</a:t>
            </a:r>
            <a:br>
              <a:rPr lang="ru-RU" dirty="0" smtClean="0"/>
            </a:br>
            <a:r>
              <a:rPr lang="ru-RU" dirty="0" smtClean="0"/>
              <a:t>Кота на дачу соберу!!</a:t>
            </a:r>
            <a:endParaRPr lang="ru-RU" dirty="0"/>
          </a:p>
        </p:txBody>
      </p:sp>
      <p:pic>
        <p:nvPicPr>
          <p:cNvPr id="4" name="Содержимое 3" descr="коенок отдыхае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6446" y="4286256"/>
            <a:ext cx="3214710" cy="2411033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643050"/>
            <a:ext cx="5396283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Что тебе</a:t>
            </a:r>
            <a:r>
              <a:rPr lang="ru-RU" sz="3200" dirty="0" smtClean="0"/>
              <a:t> </a:t>
            </a:r>
            <a:r>
              <a:rPr lang="ru-RU" sz="3200" dirty="0" smtClean="0"/>
              <a:t>необходимо взять с собой </a:t>
            </a:r>
            <a:br>
              <a:rPr lang="ru-RU" sz="3200" dirty="0" smtClean="0"/>
            </a:br>
            <a:r>
              <a:rPr lang="ru-RU" sz="3200" dirty="0" smtClean="0"/>
              <a:t>выбери </a:t>
            </a:r>
            <a:r>
              <a:rPr lang="ru-RU" sz="3200" dirty="0" smtClean="0"/>
              <a:t>сам</a:t>
            </a:r>
            <a:r>
              <a:rPr lang="en-US" sz="3200" dirty="0" smtClean="0"/>
              <a:t>:</a:t>
            </a:r>
            <a:endParaRPr lang="ru-RU" sz="3200" dirty="0"/>
          </a:p>
        </p:txBody>
      </p:sp>
      <p:pic>
        <p:nvPicPr>
          <p:cNvPr id="4" name="Рисунок 3" descr="кошка и соба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4286256"/>
            <a:ext cx="2857520" cy="2289033"/>
          </a:xfrm>
          <a:prstGeom prst="rect">
            <a:avLst/>
          </a:prstGeom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14348" y="1500174"/>
            <a:ext cx="51054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 ребята молодцы!!</a:t>
            </a:r>
            <a:endParaRPr lang="ru-RU" dirty="0"/>
          </a:p>
        </p:txBody>
      </p:sp>
      <p:pic>
        <p:nvPicPr>
          <p:cNvPr id="4" name="Содержимое 3" descr="спящий кот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643050"/>
            <a:ext cx="5089010" cy="381675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177</Words>
  <Application>Microsoft Office PowerPoint</Application>
  <PresentationFormat>Экран (4:3)</PresentationFormat>
  <Paragraphs>24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Вас приглашает «Кошкин дом»</vt:lpstr>
      <vt:lpstr>ГОРОДСКАЯ КОШКА ГОТОВИТСЯ К ДАЧЕ</vt:lpstr>
      <vt:lpstr>Содержание урока:</vt:lpstr>
      <vt:lpstr>Ура! Мы едем  отдыхать на север!</vt:lpstr>
      <vt:lpstr>Я с собой в поход беру: (выбери 10 наименований продуктов)</vt:lpstr>
      <vt:lpstr>Я все умею,  все могу! Кота на дачу соберу!!</vt:lpstr>
      <vt:lpstr>Что тебе необходимо взять с собой  выбери сам:</vt:lpstr>
      <vt:lpstr>Все ребята молодцы!!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ает  «Кошкин дом»</dc:title>
  <dc:creator>Андреева</dc:creator>
  <cp:lastModifiedBy>Андреева</cp:lastModifiedBy>
  <cp:revision>42</cp:revision>
  <dcterms:created xsi:type="dcterms:W3CDTF">2008-09-25T13:13:45Z</dcterms:created>
  <dcterms:modified xsi:type="dcterms:W3CDTF">2008-10-07T15:54:02Z</dcterms:modified>
</cp:coreProperties>
</file>